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415" r:id="rId2"/>
    <p:sldId id="1230" r:id="rId3"/>
    <p:sldId id="1236" r:id="rId4"/>
    <p:sldId id="1231" r:id="rId5"/>
    <p:sldId id="1233" r:id="rId6"/>
    <p:sldId id="1234" r:id="rId7"/>
    <p:sldId id="1235" r:id="rId8"/>
    <p:sldId id="1229" r:id="rId9"/>
    <p:sldId id="1211" r:id="rId10"/>
    <p:sldId id="1156" r:id="rId11"/>
    <p:sldId id="1160" r:id="rId12"/>
    <p:sldId id="1161" r:id="rId13"/>
    <p:sldId id="1145" r:id="rId14"/>
    <p:sldId id="1212" r:id="rId15"/>
    <p:sldId id="1213" r:id="rId16"/>
    <p:sldId id="1214" r:id="rId17"/>
    <p:sldId id="1215" r:id="rId18"/>
    <p:sldId id="1216" r:id="rId19"/>
    <p:sldId id="1217" r:id="rId20"/>
    <p:sldId id="1187" r:id="rId21"/>
    <p:sldId id="1218" r:id="rId22"/>
    <p:sldId id="1219" r:id="rId23"/>
    <p:sldId id="1189" r:id="rId24"/>
    <p:sldId id="1237" r:id="rId25"/>
    <p:sldId id="1174" r:id="rId26"/>
    <p:sldId id="1239" r:id="rId27"/>
    <p:sldId id="1220" r:id="rId28"/>
    <p:sldId id="1162" r:id="rId29"/>
    <p:sldId id="1182" r:id="rId30"/>
    <p:sldId id="1181" r:id="rId31"/>
    <p:sldId id="1183" r:id="rId32"/>
    <p:sldId id="1184" r:id="rId33"/>
    <p:sldId id="1165" r:id="rId34"/>
    <p:sldId id="1185" r:id="rId35"/>
    <p:sldId id="1188" r:id="rId36"/>
    <p:sldId id="1193" r:id="rId37"/>
    <p:sldId id="1194" r:id="rId38"/>
    <p:sldId id="1195" r:id="rId39"/>
    <p:sldId id="1198" r:id="rId40"/>
    <p:sldId id="1240" r:id="rId41"/>
    <p:sldId id="1197" r:id="rId42"/>
    <p:sldId id="1238" r:id="rId43"/>
    <p:sldId id="1241" r:id="rId44"/>
    <p:sldId id="1199" r:id="rId45"/>
    <p:sldId id="1221" r:id="rId46"/>
    <p:sldId id="1203" r:id="rId47"/>
    <p:sldId id="1207" r:id="rId48"/>
    <p:sldId id="1209" r:id="rId49"/>
    <p:sldId id="1208" r:id="rId50"/>
    <p:sldId id="1223" r:id="rId51"/>
    <p:sldId id="1202" r:id="rId52"/>
    <p:sldId id="1206" r:id="rId53"/>
    <p:sldId id="1225" r:id="rId54"/>
    <p:sldId id="1227" r:id="rId55"/>
    <p:sldId id="1228" r:id="rId56"/>
    <p:sldId id="1226" r:id="rId57"/>
    <p:sldId id="1242" r:id="rId58"/>
    <p:sldId id="1175" r:id="rId59"/>
    <p:sldId id="1176" r:id="rId6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19">
          <p15:clr>
            <a:srgbClr val="A4A3A4"/>
          </p15:clr>
        </p15:guide>
        <p15:guide id="3" orient="horz" pos="1480">
          <p15:clr>
            <a:srgbClr val="A4A3A4"/>
          </p15:clr>
        </p15:guide>
        <p15:guide id="4" orient="horz" pos="4156">
          <p15:clr>
            <a:srgbClr val="A4A3A4"/>
          </p15:clr>
        </p15:guide>
        <p15:guide id="5" orient="horz" pos="2840">
          <p15:clr>
            <a:srgbClr val="A4A3A4"/>
          </p15:clr>
        </p15:guide>
        <p15:guide id="6" orient="horz" pos="799">
          <p15:clr>
            <a:srgbClr val="A4A3A4"/>
          </p15:clr>
        </p15:guide>
        <p15:guide id="7" orient="horz" pos="3521">
          <p15:clr>
            <a:srgbClr val="A4A3A4"/>
          </p15:clr>
        </p15:guide>
        <p15:guide id="8" pos="2880">
          <p15:clr>
            <a:srgbClr val="A4A3A4"/>
          </p15:clr>
        </p15:guide>
        <p15:guide id="9" pos="1519">
          <p15:clr>
            <a:srgbClr val="A4A3A4"/>
          </p15:clr>
        </p15:guide>
        <p15:guide id="10" pos="5602">
          <p15:clr>
            <a:srgbClr val="A4A3A4"/>
          </p15:clr>
        </p15:guide>
        <p15:guide id="11" pos="4241">
          <p15:clr>
            <a:srgbClr val="A4A3A4"/>
          </p15:clr>
        </p15:guide>
        <p15:guide id="1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dai" initials="f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202EE"/>
    <a:srgbClr val="0033CC"/>
    <a:srgbClr val="000099"/>
    <a:srgbClr val="990000"/>
    <a:srgbClr val="FF9900"/>
    <a:srgbClr val="FFFF00"/>
    <a:srgbClr val="006600"/>
    <a:srgbClr val="9966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DC38B5-F3F3-F649-8A01-9224D94CD078}" v="193" dt="2021-11-07T06:03:33.6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55" autoAdjust="0"/>
    <p:restoredTop sz="81901" autoAdjust="0"/>
  </p:normalViewPr>
  <p:slideViewPr>
    <p:cSldViewPr>
      <p:cViewPr varScale="1">
        <p:scale>
          <a:sx n="100" d="100"/>
          <a:sy n="100" d="100"/>
        </p:scale>
        <p:origin x="1472" y="160"/>
      </p:cViewPr>
      <p:guideLst>
        <p:guide orient="horz" pos="2160"/>
        <p:guide orient="horz" pos="119"/>
        <p:guide orient="horz" pos="1480"/>
        <p:guide orient="horz" pos="4156"/>
        <p:guide orient="horz" pos="2840"/>
        <p:guide orient="horz" pos="799"/>
        <p:guide orient="horz" pos="3521"/>
        <p:guide pos="2880"/>
        <p:guide pos="1519"/>
        <p:guide pos="5602"/>
        <p:guide pos="4241"/>
        <p:guide pos="158"/>
      </p:guideLst>
    </p:cSldViewPr>
  </p:slideViewPr>
  <p:outlineViewPr>
    <p:cViewPr>
      <p:scale>
        <a:sx n="33" d="100"/>
        <a:sy n="33" d="100"/>
      </p:scale>
      <p:origin x="29" y="8582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3688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Zihao" userId="a3d1d28f12a3d834" providerId="LiveId" clId="{C8DC38B5-F3F3-F649-8A01-9224D94CD078}"/>
    <pc:docChg chg="undo custSel addSld delSld modSld sldOrd">
      <pc:chgData name="Li Zihao" userId="a3d1d28f12a3d834" providerId="LiveId" clId="{C8DC38B5-F3F3-F649-8A01-9224D94CD078}" dt="2021-11-07T06:05:21.479" v="9621" actId="207"/>
      <pc:docMkLst>
        <pc:docMk/>
      </pc:docMkLst>
      <pc:sldChg chg="delSp modSp mod">
        <pc:chgData name="Li Zihao" userId="a3d1d28f12a3d834" providerId="LiveId" clId="{C8DC38B5-F3F3-F649-8A01-9224D94CD078}" dt="2021-11-05T04:53:41.270" v="6867" actId="20577"/>
        <pc:sldMkLst>
          <pc:docMk/>
          <pc:sldMk cId="1765209799" sldId="415"/>
        </pc:sldMkLst>
        <pc:spChg chg="del">
          <ac:chgData name="Li Zihao" userId="a3d1d28f12a3d834" providerId="LiveId" clId="{C8DC38B5-F3F3-F649-8A01-9224D94CD078}" dt="2021-11-02T03:13:35.612" v="3776" actId="478"/>
          <ac:spMkLst>
            <pc:docMk/>
            <pc:sldMk cId="1765209799" sldId="415"/>
            <ac:spMk id="3" creationId="{DD707135-A013-CB43-8085-9C0C1F240A0A}"/>
          </ac:spMkLst>
        </pc:spChg>
        <pc:spChg chg="mod">
          <ac:chgData name="Li Zihao" userId="a3d1d28f12a3d834" providerId="LiveId" clId="{C8DC38B5-F3F3-F649-8A01-9224D94CD078}" dt="2021-11-02T03:13:45.521" v="3802" actId="20577"/>
          <ac:spMkLst>
            <pc:docMk/>
            <pc:sldMk cId="1765209799" sldId="415"/>
            <ac:spMk id="5" creationId="{00000000-0000-0000-0000-000000000000}"/>
          </ac:spMkLst>
        </pc:spChg>
        <pc:spChg chg="mod">
          <ac:chgData name="Li Zihao" userId="a3d1d28f12a3d834" providerId="LiveId" clId="{C8DC38B5-F3F3-F649-8A01-9224D94CD078}" dt="2021-11-05T04:53:41.270" v="6867" actId="20577"/>
          <ac:spMkLst>
            <pc:docMk/>
            <pc:sldMk cId="1765209799" sldId="415"/>
            <ac:spMk id="6" creationId="{A70D1D6B-51D9-8D4B-8C5F-B1E6A548B12E}"/>
          </ac:spMkLst>
        </pc:spChg>
      </pc:sldChg>
      <pc:sldChg chg="modSp mod">
        <pc:chgData name="Li Zihao" userId="a3d1d28f12a3d834" providerId="LiveId" clId="{C8DC38B5-F3F3-F649-8A01-9224D94CD078}" dt="2021-11-01T02:32:35.362" v="6" actId="20577"/>
        <pc:sldMkLst>
          <pc:docMk/>
          <pc:sldMk cId="1964563012" sldId="1145"/>
        </pc:sldMkLst>
        <pc:spChg chg="mod">
          <ac:chgData name="Li Zihao" userId="a3d1d28f12a3d834" providerId="LiveId" clId="{C8DC38B5-F3F3-F649-8A01-9224D94CD078}" dt="2021-11-01T02:32:35.362" v="6" actId="20577"/>
          <ac:spMkLst>
            <pc:docMk/>
            <pc:sldMk cId="1964563012" sldId="1145"/>
            <ac:spMk id="2" creationId="{55CC158F-0C10-7B4F-935A-8942E567A73C}"/>
          </ac:spMkLst>
        </pc:spChg>
      </pc:sldChg>
      <pc:sldChg chg="addSp delSp mod">
        <pc:chgData name="Li Zihao" userId="a3d1d28f12a3d834" providerId="LiveId" clId="{C8DC38B5-F3F3-F649-8A01-9224D94CD078}" dt="2021-11-01T02:31:10.835" v="2" actId="478"/>
        <pc:sldMkLst>
          <pc:docMk/>
          <pc:sldMk cId="3384635530" sldId="1156"/>
        </pc:sldMkLst>
        <pc:picChg chg="add del">
          <ac:chgData name="Li Zihao" userId="a3d1d28f12a3d834" providerId="LiveId" clId="{C8DC38B5-F3F3-F649-8A01-9224D94CD078}" dt="2021-11-01T02:31:10.835" v="2" actId="478"/>
          <ac:picMkLst>
            <pc:docMk/>
            <pc:sldMk cId="3384635530" sldId="1156"/>
            <ac:picMk id="2" creationId="{CB2D1AB7-1218-5748-9349-FBB5AC150C75}"/>
          </ac:picMkLst>
        </pc:picChg>
      </pc:sldChg>
      <pc:sldChg chg="modSp mod">
        <pc:chgData name="Li Zihao" userId="a3d1d28f12a3d834" providerId="LiveId" clId="{C8DC38B5-F3F3-F649-8A01-9224D94CD078}" dt="2021-11-01T03:06:24.726" v="1665" actId="20577"/>
        <pc:sldMkLst>
          <pc:docMk/>
          <pc:sldMk cId="3431846126" sldId="1162"/>
        </pc:sldMkLst>
        <pc:spChg chg="mod">
          <ac:chgData name="Li Zihao" userId="a3d1d28f12a3d834" providerId="LiveId" clId="{C8DC38B5-F3F3-F649-8A01-9224D94CD078}" dt="2021-11-01T03:06:24.726" v="1665" actId="20577"/>
          <ac:spMkLst>
            <pc:docMk/>
            <pc:sldMk cId="3431846126" sldId="1162"/>
            <ac:spMk id="5" creationId="{00000000-0000-0000-0000-000000000000}"/>
          </ac:spMkLst>
        </pc:spChg>
      </pc:sldChg>
      <pc:sldChg chg="del">
        <pc:chgData name="Li Zihao" userId="a3d1d28f12a3d834" providerId="LiveId" clId="{C8DC38B5-F3F3-F649-8A01-9224D94CD078}" dt="2021-11-01T03:06:36.985" v="1666" actId="2696"/>
        <pc:sldMkLst>
          <pc:docMk/>
          <pc:sldMk cId="414749710" sldId="1165"/>
        </pc:sldMkLst>
      </pc:sldChg>
      <pc:sldChg chg="modSp add mod">
        <pc:chgData name="Li Zihao" userId="a3d1d28f12a3d834" providerId="LiveId" clId="{C8DC38B5-F3F3-F649-8A01-9224D94CD078}" dt="2021-11-07T05:26:36.661" v="9075" actId="20577"/>
        <pc:sldMkLst>
          <pc:docMk/>
          <pc:sldMk cId="2463474594" sldId="1165"/>
        </pc:sldMkLst>
        <pc:spChg chg="mod">
          <ac:chgData name="Li Zihao" userId="a3d1d28f12a3d834" providerId="LiveId" clId="{C8DC38B5-F3F3-F649-8A01-9224D94CD078}" dt="2021-11-01T03:06:50.162" v="1668"/>
          <ac:spMkLst>
            <pc:docMk/>
            <pc:sldMk cId="2463474594" sldId="1165"/>
            <ac:spMk id="2" creationId="{D108FCFB-34E0-B444-AA09-00F1F5AE4A71}"/>
          </ac:spMkLst>
        </pc:spChg>
        <pc:spChg chg="mod">
          <ac:chgData name="Li Zihao" userId="a3d1d28f12a3d834" providerId="LiveId" clId="{C8DC38B5-F3F3-F649-8A01-9224D94CD078}" dt="2021-11-07T05:26:36.661" v="9075" actId="20577"/>
          <ac:spMkLst>
            <pc:docMk/>
            <pc:sldMk cId="2463474594" sldId="1165"/>
            <ac:spMk id="5" creationId="{18B3AAD3-B898-BC4A-A158-BB7095D42DA4}"/>
          </ac:spMkLst>
        </pc:spChg>
      </pc:sldChg>
      <pc:sldChg chg="del">
        <pc:chgData name="Li Zihao" userId="a3d1d28f12a3d834" providerId="LiveId" clId="{C8DC38B5-F3F3-F649-8A01-9224D94CD078}" dt="2021-11-01T03:08:24.806" v="1712" actId="2696"/>
        <pc:sldMkLst>
          <pc:docMk/>
          <pc:sldMk cId="288318579" sldId="1170"/>
        </pc:sldMkLst>
      </pc:sldChg>
      <pc:sldChg chg="delSp del mod delAnim">
        <pc:chgData name="Li Zihao" userId="a3d1d28f12a3d834" providerId="LiveId" clId="{C8DC38B5-F3F3-F649-8A01-9224D94CD078}" dt="2021-11-01T02:37:06.990" v="75" actId="2696"/>
        <pc:sldMkLst>
          <pc:docMk/>
          <pc:sldMk cId="321692659" sldId="1172"/>
        </pc:sldMkLst>
        <pc:spChg chg="del">
          <ac:chgData name="Li Zihao" userId="a3d1d28f12a3d834" providerId="LiveId" clId="{C8DC38B5-F3F3-F649-8A01-9224D94CD078}" dt="2021-11-01T02:36:12.026" v="70" actId="478"/>
          <ac:spMkLst>
            <pc:docMk/>
            <pc:sldMk cId="321692659" sldId="1172"/>
            <ac:spMk id="4" creationId="{8B274DA4-CBDC-7A41-947A-1B6C87685191}"/>
          </ac:spMkLst>
        </pc:spChg>
      </pc:sldChg>
      <pc:sldChg chg="addSp delSp modSp mod ord">
        <pc:chgData name="Li Zihao" userId="a3d1d28f12a3d834" providerId="LiveId" clId="{C8DC38B5-F3F3-F649-8A01-9224D94CD078}" dt="2021-11-07T05:33:58.398" v="9213"/>
        <pc:sldMkLst>
          <pc:docMk/>
          <pc:sldMk cId="2235743878" sldId="1174"/>
        </pc:sldMkLst>
        <pc:spChg chg="mod">
          <ac:chgData name="Li Zihao" userId="a3d1d28f12a3d834" providerId="LiveId" clId="{C8DC38B5-F3F3-F649-8A01-9224D94CD078}" dt="2021-11-01T02:59:51.770" v="963"/>
          <ac:spMkLst>
            <pc:docMk/>
            <pc:sldMk cId="2235743878" sldId="1174"/>
            <ac:spMk id="2" creationId="{A5957CCD-AEE5-504E-93E0-4ABBA1536119}"/>
          </ac:spMkLst>
        </pc:spChg>
        <pc:spChg chg="add del mod">
          <ac:chgData name="Li Zihao" userId="a3d1d28f12a3d834" providerId="LiveId" clId="{C8DC38B5-F3F3-F649-8A01-9224D94CD078}" dt="2021-11-01T03:04:50.232" v="1593"/>
          <ac:spMkLst>
            <pc:docMk/>
            <pc:sldMk cId="2235743878" sldId="1174"/>
            <ac:spMk id="3" creationId="{7D755D82-2552-AC4F-A215-0A75F62D52A7}"/>
          </ac:spMkLst>
        </pc:spChg>
        <pc:spChg chg="add mod">
          <ac:chgData name="Li Zihao" userId="a3d1d28f12a3d834" providerId="LiveId" clId="{C8DC38B5-F3F3-F649-8A01-9224D94CD078}" dt="2021-11-01T13:26:21.491" v="2815" actId="20577"/>
          <ac:spMkLst>
            <pc:docMk/>
            <pc:sldMk cId="2235743878" sldId="1174"/>
            <ac:spMk id="3" creationId="{D556DE16-770F-754E-B203-78C3E482F7C7}"/>
          </ac:spMkLst>
        </pc:spChg>
        <pc:spChg chg="add mod">
          <ac:chgData name="Li Zihao" userId="a3d1d28f12a3d834" providerId="LiveId" clId="{C8DC38B5-F3F3-F649-8A01-9224D94CD078}" dt="2021-11-01T03:06:09.723" v="1664" actId="1076"/>
          <ac:spMkLst>
            <pc:docMk/>
            <pc:sldMk cId="2235743878" sldId="1174"/>
            <ac:spMk id="5" creationId="{C92E4FA7-1637-2D4A-BF88-6DABB981C195}"/>
          </ac:spMkLst>
        </pc:spChg>
        <pc:picChg chg="mod">
          <ac:chgData name="Li Zihao" userId="a3d1d28f12a3d834" providerId="LiveId" clId="{C8DC38B5-F3F3-F649-8A01-9224D94CD078}" dt="2021-11-01T03:04:46.973" v="1591" actId="1076"/>
          <ac:picMkLst>
            <pc:docMk/>
            <pc:sldMk cId="2235743878" sldId="1174"/>
            <ac:picMk id="4" creationId="{7481A99B-4617-B14D-8FB2-AF9D2929B6AE}"/>
          </ac:picMkLst>
        </pc:picChg>
        <pc:picChg chg="add del">
          <ac:chgData name="Li Zihao" userId="a3d1d28f12a3d834" providerId="LiveId" clId="{C8DC38B5-F3F3-F649-8A01-9224D94CD078}" dt="2021-11-07T05:33:58.398" v="9213"/>
          <ac:picMkLst>
            <pc:docMk/>
            <pc:sldMk cId="2235743878" sldId="1174"/>
            <ac:picMk id="8" creationId="{39D33223-CF8B-E042-850C-C4B3FF9C44C2}"/>
          </ac:picMkLst>
        </pc:picChg>
      </pc:sldChg>
      <pc:sldChg chg="modSp mod">
        <pc:chgData name="Li Zihao" userId="a3d1d28f12a3d834" providerId="LiveId" clId="{C8DC38B5-F3F3-F649-8A01-9224D94CD078}" dt="2021-11-01T03:23:37.502" v="2467" actId="20577"/>
        <pc:sldMkLst>
          <pc:docMk/>
          <pc:sldMk cId="3579940361" sldId="1175"/>
        </pc:sldMkLst>
        <pc:spChg chg="mod">
          <ac:chgData name="Li Zihao" userId="a3d1d28f12a3d834" providerId="LiveId" clId="{C8DC38B5-F3F3-F649-8A01-9224D94CD078}" dt="2021-11-01T03:23:37.502" v="2467" actId="20577"/>
          <ac:spMkLst>
            <pc:docMk/>
            <pc:sldMk cId="3579940361" sldId="1175"/>
            <ac:spMk id="5" creationId="{00000000-0000-0000-0000-000000000000}"/>
          </ac:spMkLst>
        </pc:spChg>
      </pc:sldChg>
      <pc:sldChg chg="modSp mod">
        <pc:chgData name="Li Zihao" userId="a3d1d28f12a3d834" providerId="LiveId" clId="{C8DC38B5-F3F3-F649-8A01-9224D94CD078}" dt="2021-11-01T14:02:13.622" v="3718"/>
        <pc:sldMkLst>
          <pc:docMk/>
          <pc:sldMk cId="1495166660" sldId="1176"/>
        </pc:sldMkLst>
        <pc:spChg chg="mod">
          <ac:chgData name="Li Zihao" userId="a3d1d28f12a3d834" providerId="LiveId" clId="{C8DC38B5-F3F3-F649-8A01-9224D94CD078}" dt="2021-11-01T14:02:13.622" v="3718"/>
          <ac:spMkLst>
            <pc:docMk/>
            <pc:sldMk cId="1495166660" sldId="1176"/>
            <ac:spMk id="3" creationId="{8126C01B-B487-164B-B98A-69C9A0D8FC93}"/>
          </ac:spMkLst>
        </pc:spChg>
      </pc:sldChg>
      <pc:sldChg chg="del">
        <pc:chgData name="Li Zihao" userId="a3d1d28f12a3d834" providerId="LiveId" clId="{C8DC38B5-F3F3-F649-8A01-9224D94CD078}" dt="2021-11-01T03:23:34.244" v="2466" actId="2696"/>
        <pc:sldMkLst>
          <pc:docMk/>
          <pc:sldMk cId="1865377278" sldId="1178"/>
        </pc:sldMkLst>
      </pc:sldChg>
      <pc:sldChg chg="modSp mod">
        <pc:chgData name="Li Zihao" userId="a3d1d28f12a3d834" providerId="LiveId" clId="{C8DC38B5-F3F3-F649-8A01-9224D94CD078}" dt="2021-11-01T03:07:03.631" v="1676" actId="20577"/>
        <pc:sldMkLst>
          <pc:docMk/>
          <pc:sldMk cId="716628826" sldId="1185"/>
        </pc:sldMkLst>
        <pc:spChg chg="mod">
          <ac:chgData name="Li Zihao" userId="a3d1d28f12a3d834" providerId="LiveId" clId="{C8DC38B5-F3F3-F649-8A01-9224D94CD078}" dt="2021-11-01T03:07:03.631" v="1676" actId="20577"/>
          <ac:spMkLst>
            <pc:docMk/>
            <pc:sldMk cId="716628826" sldId="1185"/>
            <ac:spMk id="2" creationId="{D108FCFB-34E0-B444-AA09-00F1F5AE4A71}"/>
          </ac:spMkLst>
        </pc:spChg>
        <pc:spChg chg="mod">
          <ac:chgData name="Li Zihao" userId="a3d1d28f12a3d834" providerId="LiveId" clId="{C8DC38B5-F3F3-F649-8A01-9224D94CD078}" dt="2021-11-01T03:06:58.935" v="1669" actId="20577"/>
          <ac:spMkLst>
            <pc:docMk/>
            <pc:sldMk cId="716628826" sldId="1185"/>
            <ac:spMk id="3" creationId="{5979B3BE-6622-A448-920D-C8BB6E989DC8}"/>
          </ac:spMkLst>
        </pc:spChg>
      </pc:sldChg>
      <pc:sldChg chg="addSp delSp modSp mod modNotesTx">
        <pc:chgData name="Li Zihao" userId="a3d1d28f12a3d834" providerId="LiveId" clId="{C8DC38B5-F3F3-F649-8A01-9224D94CD078}" dt="2021-11-01T02:54:29.847" v="584" actId="20577"/>
        <pc:sldMkLst>
          <pc:docMk/>
          <pc:sldMk cId="3791798029" sldId="1187"/>
        </pc:sldMkLst>
        <pc:spChg chg="mod">
          <ac:chgData name="Li Zihao" userId="a3d1d28f12a3d834" providerId="LiveId" clId="{C8DC38B5-F3F3-F649-8A01-9224D94CD078}" dt="2021-11-01T02:43:11.799" v="204"/>
          <ac:spMkLst>
            <pc:docMk/>
            <pc:sldMk cId="3791798029" sldId="1187"/>
            <ac:spMk id="2" creationId="{55CC158F-0C10-7B4F-935A-8942E567A73C}"/>
          </ac:spMkLst>
        </pc:spChg>
        <pc:spChg chg="del">
          <ac:chgData name="Li Zihao" userId="a3d1d28f12a3d834" providerId="LiveId" clId="{C8DC38B5-F3F3-F649-8A01-9224D94CD078}" dt="2021-11-01T02:43:56.520" v="206" actId="478"/>
          <ac:spMkLst>
            <pc:docMk/>
            <pc:sldMk cId="3791798029" sldId="1187"/>
            <ac:spMk id="3" creationId="{0176026C-DE1F-A548-874C-DBC72B3085BC}"/>
          </ac:spMkLst>
        </pc:spChg>
        <pc:spChg chg="add del mod">
          <ac:chgData name="Li Zihao" userId="a3d1d28f12a3d834" providerId="LiveId" clId="{C8DC38B5-F3F3-F649-8A01-9224D94CD078}" dt="2021-11-01T02:43:59.684" v="207" actId="478"/>
          <ac:spMkLst>
            <pc:docMk/>
            <pc:sldMk cId="3791798029" sldId="1187"/>
            <ac:spMk id="4" creationId="{0DB46D2B-A5EF-8347-9ACC-3E16871B97C2}"/>
          </ac:spMkLst>
        </pc:spChg>
        <pc:spChg chg="del">
          <ac:chgData name="Li Zihao" userId="a3d1d28f12a3d834" providerId="LiveId" clId="{C8DC38B5-F3F3-F649-8A01-9224D94CD078}" dt="2021-11-01T02:43:51.095" v="205" actId="478"/>
          <ac:spMkLst>
            <pc:docMk/>
            <pc:sldMk cId="3791798029" sldId="1187"/>
            <ac:spMk id="5" creationId="{411D9026-CD36-B24F-ACE7-18E9FF17AC04}"/>
          </ac:spMkLst>
        </pc:spChg>
        <pc:spChg chg="mod">
          <ac:chgData name="Li Zihao" userId="a3d1d28f12a3d834" providerId="LiveId" clId="{C8DC38B5-F3F3-F649-8A01-9224D94CD078}" dt="2021-11-01T02:54:29.847" v="584" actId="20577"/>
          <ac:spMkLst>
            <pc:docMk/>
            <pc:sldMk cId="3791798029" sldId="1187"/>
            <ac:spMk id="6" creationId="{AB283AD4-6D6B-6C4F-89A9-9C95C07CA48D}"/>
          </ac:spMkLst>
        </pc:spChg>
        <pc:picChg chg="mod">
          <ac:chgData name="Li Zihao" userId="a3d1d28f12a3d834" providerId="LiveId" clId="{C8DC38B5-F3F3-F649-8A01-9224D94CD078}" dt="2021-11-01T02:46:43.617" v="372" actId="1076"/>
          <ac:picMkLst>
            <pc:docMk/>
            <pc:sldMk cId="3791798029" sldId="1187"/>
            <ac:picMk id="1026" creationId="{CF48523B-B806-B04C-9957-EB16391B0877}"/>
          </ac:picMkLst>
        </pc:picChg>
      </pc:sldChg>
      <pc:sldChg chg="modSp mod">
        <pc:chgData name="Li Zihao" userId="a3d1d28f12a3d834" providerId="LiveId" clId="{C8DC38B5-F3F3-F649-8A01-9224D94CD078}" dt="2021-11-01T03:07:36.755" v="1708" actId="20577"/>
        <pc:sldMkLst>
          <pc:docMk/>
          <pc:sldMk cId="3650582291" sldId="1188"/>
        </pc:sldMkLst>
        <pc:spChg chg="mod">
          <ac:chgData name="Li Zihao" userId="a3d1d28f12a3d834" providerId="LiveId" clId="{C8DC38B5-F3F3-F649-8A01-9224D94CD078}" dt="2021-11-01T03:07:36.755" v="1708" actId="20577"/>
          <ac:spMkLst>
            <pc:docMk/>
            <pc:sldMk cId="3650582291" sldId="1188"/>
            <ac:spMk id="5" creationId="{00000000-0000-0000-0000-000000000000}"/>
          </ac:spMkLst>
        </pc:spChg>
      </pc:sldChg>
      <pc:sldChg chg="modSp mod ord">
        <pc:chgData name="Li Zihao" userId="a3d1d28f12a3d834" providerId="LiveId" clId="{C8DC38B5-F3F3-F649-8A01-9224D94CD078}" dt="2021-11-01T03:00:27.656" v="971" actId="20577"/>
        <pc:sldMkLst>
          <pc:docMk/>
          <pc:sldMk cId="3062401655" sldId="1189"/>
        </pc:sldMkLst>
        <pc:spChg chg="mod">
          <ac:chgData name="Li Zihao" userId="a3d1d28f12a3d834" providerId="LiveId" clId="{C8DC38B5-F3F3-F649-8A01-9224D94CD078}" dt="2021-11-01T03:00:27.656" v="971" actId="20577"/>
          <ac:spMkLst>
            <pc:docMk/>
            <pc:sldMk cId="3062401655" sldId="1189"/>
            <ac:spMk id="3" creationId="{B7FBED86-E269-6344-8D36-DDBDD32AD584}"/>
          </ac:spMkLst>
        </pc:spChg>
      </pc:sldChg>
      <pc:sldChg chg="modSp del mod">
        <pc:chgData name="Li Zihao" userId="a3d1d28f12a3d834" providerId="LiveId" clId="{C8DC38B5-F3F3-F649-8A01-9224D94CD078}" dt="2021-11-01T03:09:26.558" v="1716" actId="2696"/>
        <pc:sldMkLst>
          <pc:docMk/>
          <pc:sldMk cId="1506740701" sldId="1191"/>
        </pc:sldMkLst>
        <pc:spChg chg="mod">
          <ac:chgData name="Li Zihao" userId="a3d1d28f12a3d834" providerId="LiveId" clId="{C8DC38B5-F3F3-F649-8A01-9224D94CD078}" dt="2021-11-01T03:09:20.666" v="1715" actId="6549"/>
          <ac:spMkLst>
            <pc:docMk/>
            <pc:sldMk cId="1506740701" sldId="1191"/>
            <ac:spMk id="3" creationId="{B7FBED86-E269-6344-8D36-DDBDD32AD584}"/>
          </ac:spMkLst>
        </pc:spChg>
      </pc:sldChg>
      <pc:sldChg chg="addSp delSp modSp mod modAnim">
        <pc:chgData name="Li Zihao" userId="a3d1d28f12a3d834" providerId="LiveId" clId="{C8DC38B5-F3F3-F649-8A01-9224D94CD078}" dt="2021-11-07T05:37:03.041" v="9273" actId="478"/>
        <pc:sldMkLst>
          <pc:docMk/>
          <pc:sldMk cId="204938162" sldId="1195"/>
        </pc:sldMkLst>
        <pc:spChg chg="del mod">
          <ac:chgData name="Li Zihao" userId="a3d1d28f12a3d834" providerId="LiveId" clId="{C8DC38B5-F3F3-F649-8A01-9224D94CD078}" dt="2021-11-07T05:37:03.041" v="9273" actId="478"/>
          <ac:spMkLst>
            <pc:docMk/>
            <pc:sldMk cId="204938162" sldId="1195"/>
            <ac:spMk id="3" creationId="{20567DD6-1526-2C46-9EA1-08987D1F5EAB}"/>
          </ac:spMkLst>
        </pc:spChg>
        <pc:spChg chg="add del mod">
          <ac:chgData name="Li Zihao" userId="a3d1d28f12a3d834" providerId="LiveId" clId="{C8DC38B5-F3F3-F649-8A01-9224D94CD078}" dt="2021-11-07T05:36:18.921" v="9269"/>
          <ac:spMkLst>
            <pc:docMk/>
            <pc:sldMk cId="204938162" sldId="1195"/>
            <ac:spMk id="5" creationId="{D9688EEC-D6E8-9F4B-B2E2-7D0D630CCFDE}"/>
          </ac:spMkLst>
        </pc:spChg>
        <pc:picChg chg="del mod">
          <ac:chgData name="Li Zihao" userId="a3d1d28f12a3d834" providerId="LiveId" clId="{C8DC38B5-F3F3-F649-8A01-9224D94CD078}" dt="2021-11-07T05:36:15.861" v="9266" actId="478"/>
          <ac:picMkLst>
            <pc:docMk/>
            <pc:sldMk cId="204938162" sldId="1195"/>
            <ac:picMk id="4" creationId="{1A55995E-86D6-8945-A5DF-9757A297169A}"/>
          </ac:picMkLst>
        </pc:picChg>
        <pc:picChg chg="add del">
          <ac:chgData name="Li Zihao" userId="a3d1d28f12a3d834" providerId="LiveId" clId="{C8DC38B5-F3F3-F649-8A01-9224D94CD078}" dt="2021-11-07T05:36:17.632" v="9268"/>
          <ac:picMkLst>
            <pc:docMk/>
            <pc:sldMk cId="204938162" sldId="1195"/>
            <ac:picMk id="6" creationId="{BE7047FD-B5D2-8645-869B-5578C7BB1F56}"/>
          </ac:picMkLst>
        </pc:picChg>
        <pc:picChg chg="add mod">
          <ac:chgData name="Li Zihao" userId="a3d1d28f12a3d834" providerId="LiveId" clId="{C8DC38B5-F3F3-F649-8A01-9224D94CD078}" dt="2021-11-07T05:36:46.601" v="9270" actId="1076"/>
          <ac:picMkLst>
            <pc:docMk/>
            <pc:sldMk cId="204938162" sldId="1195"/>
            <ac:picMk id="7" creationId="{57476DA6-9AAB-2943-B452-AB968146B49E}"/>
          </ac:picMkLst>
        </pc:picChg>
        <pc:picChg chg="add">
          <ac:chgData name="Li Zihao" userId="a3d1d28f12a3d834" providerId="LiveId" clId="{C8DC38B5-F3F3-F649-8A01-9224D94CD078}" dt="2021-11-07T05:36:47.423" v="9271"/>
          <ac:picMkLst>
            <pc:docMk/>
            <pc:sldMk cId="204938162" sldId="1195"/>
            <ac:picMk id="8" creationId="{A57320CF-60B7-D349-8A1C-55C223850D9D}"/>
          </ac:picMkLst>
        </pc:picChg>
      </pc:sldChg>
      <pc:sldChg chg="del">
        <pc:chgData name="Li Zihao" userId="a3d1d28f12a3d834" providerId="LiveId" clId="{C8DC38B5-F3F3-F649-8A01-9224D94CD078}" dt="2021-11-07T05:37:57.522" v="9276" actId="2696"/>
        <pc:sldMkLst>
          <pc:docMk/>
          <pc:sldMk cId="2766389624" sldId="1196"/>
        </pc:sldMkLst>
      </pc:sldChg>
      <pc:sldChg chg="addSp delSp modSp mod">
        <pc:chgData name="Li Zihao" userId="a3d1d28f12a3d834" providerId="LiveId" clId="{C8DC38B5-F3F3-F649-8A01-9224D94CD078}" dt="2021-11-07T05:38:21.126" v="9279" actId="478"/>
        <pc:sldMkLst>
          <pc:docMk/>
          <pc:sldMk cId="810701933" sldId="1197"/>
        </pc:sldMkLst>
        <pc:spChg chg="mod">
          <ac:chgData name="Li Zihao" userId="a3d1d28f12a3d834" providerId="LiveId" clId="{C8DC38B5-F3F3-F649-8A01-9224D94CD078}" dt="2021-11-07T05:32:08.577" v="9198" actId="20577"/>
          <ac:spMkLst>
            <pc:docMk/>
            <pc:sldMk cId="810701933" sldId="1197"/>
            <ac:spMk id="2" creationId="{A5957CCD-AEE5-504E-93E0-4ABBA1536119}"/>
          </ac:spMkLst>
        </pc:spChg>
        <pc:spChg chg="add del mod">
          <ac:chgData name="Li Zihao" userId="a3d1d28f12a3d834" providerId="LiveId" clId="{C8DC38B5-F3F3-F649-8A01-9224D94CD078}" dt="2021-11-07T05:31:59.123" v="9195" actId="478"/>
          <ac:spMkLst>
            <pc:docMk/>
            <pc:sldMk cId="810701933" sldId="1197"/>
            <ac:spMk id="3" creationId="{17A21EDB-1BFE-C44A-B22A-3233AB786588}"/>
          </ac:spMkLst>
        </pc:spChg>
        <pc:picChg chg="mod">
          <ac:chgData name="Li Zihao" userId="a3d1d28f12a3d834" providerId="LiveId" clId="{C8DC38B5-F3F3-F649-8A01-9224D94CD078}" dt="2021-11-07T05:30:17.324" v="9082" actId="1076"/>
          <ac:picMkLst>
            <pc:docMk/>
            <pc:sldMk cId="810701933" sldId="1197"/>
            <ac:picMk id="8" creationId="{C3A25278-7B3E-1843-8DAB-F6658EFE5734}"/>
          </ac:picMkLst>
        </pc:picChg>
        <pc:picChg chg="add del">
          <ac:chgData name="Li Zihao" userId="a3d1d28f12a3d834" providerId="LiveId" clId="{C8DC38B5-F3F3-F649-8A01-9224D94CD078}" dt="2021-11-07T05:38:21.126" v="9279" actId="478"/>
          <ac:picMkLst>
            <pc:docMk/>
            <pc:sldMk cId="810701933" sldId="1197"/>
            <ac:picMk id="9" creationId="{6BF0C13C-8B0B-7D44-B4E9-6AB7BC5CC524}"/>
          </ac:picMkLst>
        </pc:picChg>
        <pc:cxnChg chg="add del">
          <ac:chgData name="Li Zihao" userId="a3d1d28f12a3d834" providerId="LiveId" clId="{C8DC38B5-F3F3-F649-8A01-9224D94CD078}" dt="2021-11-07T05:32:01.837" v="9196" actId="478"/>
          <ac:cxnSpMkLst>
            <pc:docMk/>
            <pc:sldMk cId="810701933" sldId="1197"/>
            <ac:cxnSpMk id="5" creationId="{87B70C5C-6C21-3844-9CB8-B0ACB864B62A}"/>
          </ac:cxnSpMkLst>
        </pc:cxnChg>
        <pc:cxnChg chg="add del">
          <ac:chgData name="Li Zihao" userId="a3d1d28f12a3d834" providerId="LiveId" clId="{C8DC38B5-F3F3-F649-8A01-9224D94CD078}" dt="2021-11-07T05:31:59.123" v="9195" actId="478"/>
          <ac:cxnSpMkLst>
            <pc:docMk/>
            <pc:sldMk cId="810701933" sldId="1197"/>
            <ac:cxnSpMk id="7" creationId="{F4483C1C-CD65-3C43-BE4F-C8ADF10B99EE}"/>
          </ac:cxnSpMkLst>
        </pc:cxnChg>
      </pc:sldChg>
      <pc:sldChg chg="del">
        <pc:chgData name="Li Zihao" userId="a3d1d28f12a3d834" providerId="LiveId" clId="{C8DC38B5-F3F3-F649-8A01-9224D94CD078}" dt="2021-11-07T05:37:51.309" v="9274" actId="2696"/>
        <pc:sldMkLst>
          <pc:docMk/>
          <pc:sldMk cId="675866179" sldId="1198"/>
        </pc:sldMkLst>
      </pc:sldChg>
      <pc:sldChg chg="add">
        <pc:chgData name="Li Zihao" userId="a3d1d28f12a3d834" providerId="LiveId" clId="{C8DC38B5-F3F3-F649-8A01-9224D94CD078}" dt="2021-11-07T05:37:55.502" v="9275"/>
        <pc:sldMkLst>
          <pc:docMk/>
          <pc:sldMk cId="3835981995" sldId="1198"/>
        </pc:sldMkLst>
      </pc:sldChg>
      <pc:sldChg chg="modSp del mod">
        <pc:chgData name="Li Zihao" userId="a3d1d28f12a3d834" providerId="LiveId" clId="{C8DC38B5-F3F3-F649-8A01-9224D94CD078}" dt="2021-11-01T03:14:02.509" v="1744" actId="2696"/>
        <pc:sldMkLst>
          <pc:docMk/>
          <pc:sldMk cId="3327921613" sldId="1200"/>
        </pc:sldMkLst>
        <pc:spChg chg="mod">
          <ac:chgData name="Li Zihao" userId="a3d1d28f12a3d834" providerId="LiveId" clId="{C8DC38B5-F3F3-F649-8A01-9224D94CD078}" dt="2021-11-01T03:14:00.008" v="1743" actId="6549"/>
          <ac:spMkLst>
            <pc:docMk/>
            <pc:sldMk cId="3327921613" sldId="1200"/>
            <ac:spMk id="4" creationId="{0D2ABF81-A2EE-7843-BE05-54446CD8CB6F}"/>
          </ac:spMkLst>
        </pc:spChg>
      </pc:sldChg>
      <pc:sldChg chg="modSp del mod">
        <pc:chgData name="Li Zihao" userId="a3d1d28f12a3d834" providerId="LiveId" clId="{C8DC38B5-F3F3-F649-8A01-9224D94CD078}" dt="2021-11-01T03:08:23.858" v="1711" actId="2696"/>
        <pc:sldMkLst>
          <pc:docMk/>
          <pc:sldMk cId="1246241327" sldId="1201"/>
        </pc:sldMkLst>
        <pc:spChg chg="mod">
          <ac:chgData name="Li Zihao" userId="a3d1d28f12a3d834" providerId="LiveId" clId="{C8DC38B5-F3F3-F649-8A01-9224D94CD078}" dt="2021-11-01T03:07:45.346" v="1709" actId="6549"/>
          <ac:spMkLst>
            <pc:docMk/>
            <pc:sldMk cId="1246241327" sldId="1201"/>
            <ac:spMk id="5" creationId="{00000000-0000-0000-0000-000000000000}"/>
          </ac:spMkLst>
        </pc:spChg>
      </pc:sldChg>
      <pc:sldChg chg="modSp add del mod">
        <pc:chgData name="Li Zihao" userId="a3d1d28f12a3d834" providerId="LiveId" clId="{C8DC38B5-F3F3-F649-8A01-9224D94CD078}" dt="2021-11-01T03:26:06.251" v="2601" actId="2696"/>
        <pc:sldMkLst>
          <pc:docMk/>
          <pc:sldMk cId="1841325516" sldId="1202"/>
        </pc:sldMkLst>
        <pc:spChg chg="mod">
          <ac:chgData name="Li Zihao" userId="a3d1d28f12a3d834" providerId="LiveId" clId="{C8DC38B5-F3F3-F649-8A01-9224D94CD078}" dt="2021-11-01T03:18:57.819" v="1825" actId="20577"/>
          <ac:spMkLst>
            <pc:docMk/>
            <pc:sldMk cId="1841325516" sldId="1202"/>
            <ac:spMk id="2" creationId="{A5957CCD-AEE5-504E-93E0-4ABBA1536119}"/>
          </ac:spMkLst>
        </pc:spChg>
        <pc:spChg chg="mod">
          <ac:chgData name="Li Zihao" userId="a3d1d28f12a3d834" providerId="LiveId" clId="{C8DC38B5-F3F3-F649-8A01-9224D94CD078}" dt="2021-11-01T03:25:55.602" v="2598" actId="20577"/>
          <ac:spMkLst>
            <pc:docMk/>
            <pc:sldMk cId="1841325516" sldId="1202"/>
            <ac:spMk id="3" creationId="{C7A8AF95-3EEB-8341-BFE1-7EC12F12BBDD}"/>
          </ac:spMkLst>
        </pc:spChg>
      </pc:sldChg>
      <pc:sldChg chg="addSp modSp add mod modAnim">
        <pc:chgData name="Li Zihao" userId="a3d1d28f12a3d834" providerId="LiveId" clId="{C8DC38B5-F3F3-F649-8A01-9224D94CD078}" dt="2021-11-01T14:03:02.487" v="3726"/>
        <pc:sldMkLst>
          <pc:docMk/>
          <pc:sldMk cId="3200458960" sldId="1202"/>
        </pc:sldMkLst>
        <pc:spChg chg="mod">
          <ac:chgData name="Li Zihao" userId="a3d1d28f12a3d834" providerId="LiveId" clId="{C8DC38B5-F3F3-F649-8A01-9224D94CD078}" dt="2021-11-01T04:31:24.652" v="2719" actId="20577"/>
          <ac:spMkLst>
            <pc:docMk/>
            <pc:sldMk cId="3200458960" sldId="1202"/>
            <ac:spMk id="3" creationId="{C7A8AF95-3EEB-8341-BFE1-7EC12F12BBDD}"/>
          </ac:spMkLst>
        </pc:spChg>
        <pc:spChg chg="add mod">
          <ac:chgData name="Li Zihao" userId="a3d1d28f12a3d834" providerId="LiveId" clId="{C8DC38B5-F3F3-F649-8A01-9224D94CD078}" dt="2021-11-01T14:02:52.362" v="3725" actId="1076"/>
          <ac:spMkLst>
            <pc:docMk/>
            <pc:sldMk cId="3200458960" sldId="1202"/>
            <ac:spMk id="4" creationId="{151A37E9-E5B3-6C49-8A24-D51EAF472381}"/>
          </ac:spMkLst>
        </pc:spChg>
      </pc:sldChg>
      <pc:sldChg chg="ord">
        <pc:chgData name="Li Zihao" userId="a3d1d28f12a3d834" providerId="LiveId" clId="{C8DC38B5-F3F3-F649-8A01-9224D94CD078}" dt="2021-11-01T03:08:34.070" v="1713" actId="20578"/>
        <pc:sldMkLst>
          <pc:docMk/>
          <pc:sldMk cId="2973050828" sldId="1203"/>
        </pc:sldMkLst>
      </pc:sldChg>
      <pc:sldChg chg="del">
        <pc:chgData name="Li Zihao" userId="a3d1d28f12a3d834" providerId="LiveId" clId="{C8DC38B5-F3F3-F649-8A01-9224D94CD078}" dt="2021-11-01T03:14:04.845" v="1745" actId="2696"/>
        <pc:sldMkLst>
          <pc:docMk/>
          <pc:sldMk cId="2998846579" sldId="1204"/>
        </pc:sldMkLst>
      </pc:sldChg>
      <pc:sldChg chg="addSp delSp modSp mod">
        <pc:chgData name="Li Zihao" userId="a3d1d28f12a3d834" providerId="LiveId" clId="{C8DC38B5-F3F3-F649-8A01-9224D94CD078}" dt="2021-11-06T12:44:10.983" v="8901" actId="6549"/>
        <pc:sldMkLst>
          <pc:docMk/>
          <pc:sldMk cId="2589118064" sldId="1206"/>
        </pc:sldMkLst>
        <pc:spChg chg="mod">
          <ac:chgData name="Li Zihao" userId="a3d1d28f12a3d834" providerId="LiveId" clId="{C8DC38B5-F3F3-F649-8A01-9224D94CD078}" dt="2021-11-06T12:44:10.983" v="8901" actId="6549"/>
          <ac:spMkLst>
            <pc:docMk/>
            <pc:sldMk cId="2589118064" sldId="1206"/>
            <ac:spMk id="3" creationId="{9B6D1386-2276-B049-9ECC-0F5DF4571EC2}"/>
          </ac:spMkLst>
        </pc:spChg>
        <pc:spChg chg="add del">
          <ac:chgData name="Li Zihao" userId="a3d1d28f12a3d834" providerId="LiveId" clId="{C8DC38B5-F3F3-F649-8A01-9224D94CD078}" dt="2021-11-01T13:28:04.506" v="2817" actId="22"/>
          <ac:spMkLst>
            <pc:docMk/>
            <pc:sldMk cId="2589118064" sldId="1206"/>
            <ac:spMk id="5" creationId="{614FFAE7-631B-BC4C-B7E0-4CE8DD3FD746}"/>
          </ac:spMkLst>
        </pc:spChg>
      </pc:sldChg>
      <pc:sldChg chg="modSp mod ord">
        <pc:chgData name="Li Zihao" userId="a3d1d28f12a3d834" providerId="LiveId" clId="{C8DC38B5-F3F3-F649-8A01-9224D94CD078}" dt="2021-11-05T05:27:09.239" v="8719" actId="207"/>
        <pc:sldMkLst>
          <pc:docMk/>
          <pc:sldMk cId="1625584314" sldId="1207"/>
        </pc:sldMkLst>
        <pc:spChg chg="mod">
          <ac:chgData name="Li Zihao" userId="a3d1d28f12a3d834" providerId="LiveId" clId="{C8DC38B5-F3F3-F649-8A01-9224D94CD078}" dt="2021-11-05T05:26:53.993" v="8718" actId="20577"/>
          <ac:spMkLst>
            <pc:docMk/>
            <pc:sldMk cId="1625584314" sldId="1207"/>
            <ac:spMk id="2" creationId="{D108FCFB-34E0-B444-AA09-00F1F5AE4A71}"/>
          </ac:spMkLst>
        </pc:spChg>
        <pc:spChg chg="mod">
          <ac:chgData name="Li Zihao" userId="a3d1d28f12a3d834" providerId="LiveId" clId="{C8DC38B5-F3F3-F649-8A01-9224D94CD078}" dt="2021-11-05T05:27:09.239" v="8719" actId="207"/>
          <ac:spMkLst>
            <pc:docMk/>
            <pc:sldMk cId="1625584314" sldId="1207"/>
            <ac:spMk id="3" creationId="{9B6D1386-2276-B049-9ECC-0F5DF4571EC2}"/>
          </ac:spMkLst>
        </pc:spChg>
      </pc:sldChg>
      <pc:sldChg chg="modSp mod ord">
        <pc:chgData name="Li Zihao" userId="a3d1d28f12a3d834" providerId="LiveId" clId="{C8DC38B5-F3F3-F649-8A01-9224D94CD078}" dt="2021-11-06T12:43:26.232" v="8824" actId="313"/>
        <pc:sldMkLst>
          <pc:docMk/>
          <pc:sldMk cId="900393591" sldId="1208"/>
        </pc:sldMkLst>
        <pc:spChg chg="mod">
          <ac:chgData name="Li Zihao" userId="a3d1d28f12a3d834" providerId="LiveId" clId="{C8DC38B5-F3F3-F649-8A01-9224D94CD078}" dt="2021-11-06T12:43:26.232" v="8824" actId="313"/>
          <ac:spMkLst>
            <pc:docMk/>
            <pc:sldMk cId="900393591" sldId="1208"/>
            <ac:spMk id="2" creationId="{D108FCFB-34E0-B444-AA09-00F1F5AE4A71}"/>
          </ac:spMkLst>
        </pc:spChg>
        <pc:spChg chg="mod">
          <ac:chgData name="Li Zihao" userId="a3d1d28f12a3d834" providerId="LiveId" clId="{C8DC38B5-F3F3-F649-8A01-9224D94CD078}" dt="2021-11-06T12:43:20.835" v="8823" actId="20577"/>
          <ac:spMkLst>
            <pc:docMk/>
            <pc:sldMk cId="900393591" sldId="1208"/>
            <ac:spMk id="3" creationId="{9B6D1386-2276-B049-9ECC-0F5DF4571EC2}"/>
          </ac:spMkLst>
        </pc:spChg>
      </pc:sldChg>
      <pc:sldChg chg="ord">
        <pc:chgData name="Li Zihao" userId="a3d1d28f12a3d834" providerId="LiveId" clId="{C8DC38B5-F3F3-F649-8A01-9224D94CD078}" dt="2021-11-01T03:22:51.636" v="2435" actId="20578"/>
        <pc:sldMkLst>
          <pc:docMk/>
          <pc:sldMk cId="3947578892" sldId="1209"/>
        </pc:sldMkLst>
      </pc:sldChg>
      <pc:sldChg chg="del">
        <pc:chgData name="Li Zihao" userId="a3d1d28f12a3d834" providerId="LiveId" clId="{C8DC38B5-F3F3-F649-8A01-9224D94CD078}" dt="2021-11-01T03:08:06.367" v="1710" actId="2696"/>
        <pc:sldMkLst>
          <pc:docMk/>
          <pc:sldMk cId="1420724361" sldId="1210"/>
        </pc:sldMkLst>
      </pc:sldChg>
      <pc:sldChg chg="addSp modSp add">
        <pc:chgData name="Li Zihao" userId="a3d1d28f12a3d834" providerId="LiveId" clId="{C8DC38B5-F3F3-F649-8A01-9224D94CD078}" dt="2021-11-01T02:31:13.728" v="3"/>
        <pc:sldMkLst>
          <pc:docMk/>
          <pc:sldMk cId="4097012190" sldId="1211"/>
        </pc:sldMkLst>
        <pc:picChg chg="add mod">
          <ac:chgData name="Li Zihao" userId="a3d1d28f12a3d834" providerId="LiveId" clId="{C8DC38B5-F3F3-F649-8A01-9224D94CD078}" dt="2021-11-01T02:31:13.728" v="3"/>
          <ac:picMkLst>
            <pc:docMk/>
            <pc:sldMk cId="4097012190" sldId="1211"/>
            <ac:picMk id="7" creationId="{5F625A25-B024-C542-AFF6-5FE5FC157779}"/>
          </ac:picMkLst>
        </pc:picChg>
      </pc:sldChg>
      <pc:sldChg chg="addSp delSp modSp add mod modAnim">
        <pc:chgData name="Li Zihao" userId="a3d1d28f12a3d834" providerId="LiveId" clId="{C8DC38B5-F3F3-F649-8A01-9224D94CD078}" dt="2021-11-01T02:36:58.033" v="74"/>
        <pc:sldMkLst>
          <pc:docMk/>
          <pc:sldMk cId="2424215661" sldId="1212"/>
        </pc:sldMkLst>
        <pc:spChg chg="mod">
          <ac:chgData name="Li Zihao" userId="a3d1d28f12a3d834" providerId="LiveId" clId="{C8DC38B5-F3F3-F649-8A01-9224D94CD078}" dt="2021-11-01T02:33:18.974" v="46" actId="20577"/>
          <ac:spMkLst>
            <pc:docMk/>
            <pc:sldMk cId="2424215661" sldId="1212"/>
            <ac:spMk id="2" creationId="{55CC158F-0C10-7B4F-935A-8942E567A73C}"/>
          </ac:spMkLst>
        </pc:spChg>
        <pc:spChg chg="mod">
          <ac:chgData name="Li Zihao" userId="a3d1d28f12a3d834" providerId="LiveId" clId="{C8DC38B5-F3F3-F649-8A01-9224D94CD078}" dt="2021-11-01T02:33:40.772" v="47" actId="20577"/>
          <ac:spMkLst>
            <pc:docMk/>
            <pc:sldMk cId="2424215661" sldId="1212"/>
            <ac:spMk id="3" creationId="{0176026C-DE1F-A548-874C-DBC72B3085BC}"/>
          </ac:spMkLst>
        </pc:spChg>
        <pc:spChg chg="add del mod">
          <ac:chgData name="Li Zihao" userId="a3d1d28f12a3d834" providerId="LiveId" clId="{C8DC38B5-F3F3-F649-8A01-9224D94CD078}" dt="2021-11-01T02:33:00.330" v="32"/>
          <ac:spMkLst>
            <pc:docMk/>
            <pc:sldMk cId="2424215661" sldId="1212"/>
            <ac:spMk id="4" creationId="{D9362DF4-C33F-B542-A109-914DCBB94169}"/>
          </ac:spMkLst>
        </pc:spChg>
        <pc:spChg chg="add del mod">
          <ac:chgData name="Li Zihao" userId="a3d1d28f12a3d834" providerId="LiveId" clId="{C8DC38B5-F3F3-F649-8A01-9224D94CD078}" dt="2021-11-01T02:34:17.685" v="50"/>
          <ac:spMkLst>
            <pc:docMk/>
            <pc:sldMk cId="2424215661" sldId="1212"/>
            <ac:spMk id="6" creationId="{9EEDD44D-66F2-0F48-A730-2C1BDBAF54E5}"/>
          </ac:spMkLst>
        </pc:spChg>
        <pc:spChg chg="add mod">
          <ac:chgData name="Li Zihao" userId="a3d1d28f12a3d834" providerId="LiveId" clId="{C8DC38B5-F3F3-F649-8A01-9224D94CD078}" dt="2021-11-01T02:34:47.139" v="56" actId="207"/>
          <ac:spMkLst>
            <pc:docMk/>
            <pc:sldMk cId="2424215661" sldId="1212"/>
            <ac:spMk id="7" creationId="{DE35FDCC-7999-4B44-A8EC-FB30243B4340}"/>
          </ac:spMkLst>
        </pc:spChg>
        <pc:picChg chg="add">
          <ac:chgData name="Li Zihao" userId="a3d1d28f12a3d834" providerId="LiveId" clId="{C8DC38B5-F3F3-F649-8A01-9224D94CD078}" dt="2021-11-01T02:33:41.471" v="48"/>
          <ac:picMkLst>
            <pc:docMk/>
            <pc:sldMk cId="2424215661" sldId="1212"/>
            <ac:picMk id="5" creationId="{BFEA760F-8CE6-9F4F-AB60-1A9531079D57}"/>
          </ac:picMkLst>
        </pc:picChg>
      </pc:sldChg>
      <pc:sldChg chg="add del">
        <pc:chgData name="Li Zihao" userId="a3d1d28f12a3d834" providerId="LiveId" clId="{C8DC38B5-F3F3-F649-8A01-9224D94CD078}" dt="2021-11-01T02:34:25.284" v="54"/>
        <pc:sldMkLst>
          <pc:docMk/>
          <pc:sldMk cId="273036822" sldId="1213"/>
        </pc:sldMkLst>
      </pc:sldChg>
      <pc:sldChg chg="addSp delSp modSp add mod delAnim">
        <pc:chgData name="Li Zihao" userId="a3d1d28f12a3d834" providerId="LiveId" clId="{C8DC38B5-F3F3-F649-8A01-9224D94CD078}" dt="2021-11-01T02:38:04.188" v="92" actId="1076"/>
        <pc:sldMkLst>
          <pc:docMk/>
          <pc:sldMk cId="772970025" sldId="1213"/>
        </pc:sldMkLst>
        <pc:spChg chg="mod">
          <ac:chgData name="Li Zihao" userId="a3d1d28f12a3d834" providerId="LiveId" clId="{C8DC38B5-F3F3-F649-8A01-9224D94CD078}" dt="2021-11-01T02:37:49.105" v="88" actId="20577"/>
          <ac:spMkLst>
            <pc:docMk/>
            <pc:sldMk cId="772970025" sldId="1213"/>
            <ac:spMk id="2" creationId="{55CC158F-0C10-7B4F-935A-8942E567A73C}"/>
          </ac:spMkLst>
        </pc:spChg>
        <pc:spChg chg="del">
          <ac:chgData name="Li Zihao" userId="a3d1d28f12a3d834" providerId="LiveId" clId="{C8DC38B5-F3F3-F649-8A01-9224D94CD078}" dt="2021-11-01T02:37:51.972" v="89" actId="478"/>
          <ac:spMkLst>
            <pc:docMk/>
            <pc:sldMk cId="772970025" sldId="1213"/>
            <ac:spMk id="7" creationId="{DE35FDCC-7999-4B44-A8EC-FB30243B4340}"/>
          </ac:spMkLst>
        </pc:spChg>
        <pc:picChg chg="add mod">
          <ac:chgData name="Li Zihao" userId="a3d1d28f12a3d834" providerId="LiveId" clId="{C8DC38B5-F3F3-F649-8A01-9224D94CD078}" dt="2021-11-01T02:38:04.188" v="92" actId="1076"/>
          <ac:picMkLst>
            <pc:docMk/>
            <pc:sldMk cId="772970025" sldId="1213"/>
            <ac:picMk id="4" creationId="{1F7ADC15-BBC6-B642-BF28-45BB76126DA1}"/>
          </ac:picMkLst>
        </pc:picChg>
        <pc:picChg chg="del">
          <ac:chgData name="Li Zihao" userId="a3d1d28f12a3d834" providerId="LiveId" clId="{C8DC38B5-F3F3-F649-8A01-9224D94CD078}" dt="2021-11-01T02:37:53.663" v="90" actId="478"/>
          <ac:picMkLst>
            <pc:docMk/>
            <pc:sldMk cId="772970025" sldId="1213"/>
            <ac:picMk id="5" creationId="{BFEA760F-8CE6-9F4F-AB60-1A9531079D57}"/>
          </ac:picMkLst>
        </pc:picChg>
      </pc:sldChg>
      <pc:sldChg chg="new del">
        <pc:chgData name="Li Zihao" userId="a3d1d28f12a3d834" providerId="LiveId" clId="{C8DC38B5-F3F3-F649-8A01-9224D94CD078}" dt="2021-11-01T02:33:08.361" v="34" actId="680"/>
        <pc:sldMkLst>
          <pc:docMk/>
          <pc:sldMk cId="1019655249" sldId="1213"/>
        </pc:sldMkLst>
      </pc:sldChg>
      <pc:sldChg chg="add del">
        <pc:chgData name="Li Zihao" userId="a3d1d28f12a3d834" providerId="LiveId" clId="{C8DC38B5-F3F3-F649-8A01-9224D94CD078}" dt="2021-11-01T02:34:21.428" v="52"/>
        <pc:sldMkLst>
          <pc:docMk/>
          <pc:sldMk cId="1891762883" sldId="1213"/>
        </pc:sldMkLst>
      </pc:sldChg>
      <pc:sldChg chg="addSp delSp modSp add mod">
        <pc:chgData name="Li Zihao" userId="a3d1d28f12a3d834" providerId="LiveId" clId="{C8DC38B5-F3F3-F649-8A01-9224D94CD078}" dt="2021-11-01T02:55:54.035" v="629" actId="20577"/>
        <pc:sldMkLst>
          <pc:docMk/>
          <pc:sldMk cId="4234597100" sldId="1214"/>
        </pc:sldMkLst>
        <pc:spChg chg="mod">
          <ac:chgData name="Li Zihao" userId="a3d1d28f12a3d834" providerId="LiveId" clId="{C8DC38B5-F3F3-F649-8A01-9224D94CD078}" dt="2021-11-01T02:55:54.035" v="629" actId="20577"/>
          <ac:spMkLst>
            <pc:docMk/>
            <pc:sldMk cId="4234597100" sldId="1214"/>
            <ac:spMk id="2" creationId="{55CC158F-0C10-7B4F-935A-8942E567A73C}"/>
          </ac:spMkLst>
        </pc:spChg>
        <pc:picChg chg="del mod">
          <ac:chgData name="Li Zihao" userId="a3d1d28f12a3d834" providerId="LiveId" clId="{C8DC38B5-F3F3-F649-8A01-9224D94CD078}" dt="2021-11-01T02:39:46.773" v="132" actId="478"/>
          <ac:picMkLst>
            <pc:docMk/>
            <pc:sldMk cId="4234597100" sldId="1214"/>
            <ac:picMk id="4" creationId="{1F7ADC15-BBC6-B642-BF28-45BB76126DA1}"/>
          </ac:picMkLst>
        </pc:picChg>
        <pc:picChg chg="add mod">
          <ac:chgData name="Li Zihao" userId="a3d1d28f12a3d834" providerId="LiveId" clId="{C8DC38B5-F3F3-F649-8A01-9224D94CD078}" dt="2021-11-01T02:39:59.723" v="136" actId="1076"/>
          <ac:picMkLst>
            <pc:docMk/>
            <pc:sldMk cId="4234597100" sldId="1214"/>
            <ac:picMk id="5" creationId="{966E7196-EBDC-8C49-B2CC-8204AB9BCE28}"/>
          </ac:picMkLst>
        </pc:picChg>
      </pc:sldChg>
      <pc:sldChg chg="addSp modSp add mod">
        <pc:chgData name="Li Zihao" userId="a3d1d28f12a3d834" providerId="LiveId" clId="{C8DC38B5-F3F3-F649-8A01-9224D94CD078}" dt="2021-11-01T02:55:47.781" v="627" actId="20577"/>
        <pc:sldMkLst>
          <pc:docMk/>
          <pc:sldMk cId="175338304" sldId="1215"/>
        </pc:sldMkLst>
        <pc:spChg chg="mod">
          <ac:chgData name="Li Zihao" userId="a3d1d28f12a3d834" providerId="LiveId" clId="{C8DC38B5-F3F3-F649-8A01-9224D94CD078}" dt="2021-11-01T02:55:47.781" v="627" actId="20577"/>
          <ac:spMkLst>
            <pc:docMk/>
            <pc:sldMk cId="175338304" sldId="1215"/>
            <ac:spMk id="2" creationId="{55CC158F-0C10-7B4F-935A-8942E567A73C}"/>
          </ac:spMkLst>
        </pc:spChg>
        <pc:picChg chg="add mod">
          <ac:chgData name="Li Zihao" userId="a3d1d28f12a3d834" providerId="LiveId" clId="{C8DC38B5-F3F3-F649-8A01-9224D94CD078}" dt="2021-11-01T02:40:20.441" v="138" actId="1076"/>
          <ac:picMkLst>
            <pc:docMk/>
            <pc:sldMk cId="175338304" sldId="1215"/>
            <ac:picMk id="4" creationId="{EF8E9FA1-FCF6-AE4E-B835-C293CE3A3B2D}"/>
          </ac:picMkLst>
        </pc:picChg>
      </pc:sldChg>
      <pc:sldChg chg="addSp modSp add mod">
        <pc:chgData name="Li Zihao" userId="a3d1d28f12a3d834" providerId="LiveId" clId="{C8DC38B5-F3F3-F649-8A01-9224D94CD078}" dt="2021-11-01T02:55:40.759" v="625" actId="20577"/>
        <pc:sldMkLst>
          <pc:docMk/>
          <pc:sldMk cId="1324713811" sldId="1216"/>
        </pc:sldMkLst>
        <pc:spChg chg="mod">
          <ac:chgData name="Li Zihao" userId="a3d1d28f12a3d834" providerId="LiveId" clId="{C8DC38B5-F3F3-F649-8A01-9224D94CD078}" dt="2021-11-01T02:55:40.759" v="625" actId="20577"/>
          <ac:spMkLst>
            <pc:docMk/>
            <pc:sldMk cId="1324713811" sldId="1216"/>
            <ac:spMk id="2" creationId="{55CC158F-0C10-7B4F-935A-8942E567A73C}"/>
          </ac:spMkLst>
        </pc:spChg>
        <pc:picChg chg="add mod">
          <ac:chgData name="Li Zihao" userId="a3d1d28f12a3d834" providerId="LiveId" clId="{C8DC38B5-F3F3-F649-8A01-9224D94CD078}" dt="2021-11-01T02:41:07.996" v="170" actId="1076"/>
          <ac:picMkLst>
            <pc:docMk/>
            <pc:sldMk cId="1324713811" sldId="1216"/>
            <ac:picMk id="4" creationId="{EB983806-6BB1-B944-B138-0DD2DD286A05}"/>
          </ac:picMkLst>
        </pc:picChg>
      </pc:sldChg>
      <pc:sldChg chg="addSp modSp add mod">
        <pc:chgData name="Li Zihao" userId="a3d1d28f12a3d834" providerId="LiveId" clId="{C8DC38B5-F3F3-F649-8A01-9224D94CD078}" dt="2021-11-01T02:42:43.731" v="203" actId="1076"/>
        <pc:sldMkLst>
          <pc:docMk/>
          <pc:sldMk cId="3707082403" sldId="1217"/>
        </pc:sldMkLst>
        <pc:spChg chg="mod">
          <ac:chgData name="Li Zihao" userId="a3d1d28f12a3d834" providerId="LiveId" clId="{C8DC38B5-F3F3-F649-8A01-9224D94CD078}" dt="2021-11-01T02:41:27.408" v="197" actId="20577"/>
          <ac:spMkLst>
            <pc:docMk/>
            <pc:sldMk cId="3707082403" sldId="1217"/>
            <ac:spMk id="2" creationId="{55CC158F-0C10-7B4F-935A-8942E567A73C}"/>
          </ac:spMkLst>
        </pc:spChg>
        <pc:picChg chg="add mod modCrop">
          <ac:chgData name="Li Zihao" userId="a3d1d28f12a3d834" providerId="LiveId" clId="{C8DC38B5-F3F3-F649-8A01-9224D94CD078}" dt="2021-11-01T02:42:43.731" v="203" actId="1076"/>
          <ac:picMkLst>
            <pc:docMk/>
            <pc:sldMk cId="3707082403" sldId="1217"/>
            <ac:picMk id="4" creationId="{8EF5B22E-DCC0-9A44-B0CB-E1F48397B39D}"/>
          </ac:picMkLst>
        </pc:picChg>
      </pc:sldChg>
      <pc:sldChg chg="add del">
        <pc:chgData name="Li Zihao" userId="a3d1d28f12a3d834" providerId="LiveId" clId="{C8DC38B5-F3F3-F649-8A01-9224D94CD078}" dt="2021-11-01T02:54:48.266" v="586"/>
        <pc:sldMkLst>
          <pc:docMk/>
          <pc:sldMk cId="538042541" sldId="1218"/>
        </pc:sldMkLst>
      </pc:sldChg>
      <pc:sldChg chg="modSp add mod">
        <pc:chgData name="Li Zihao" userId="a3d1d28f12a3d834" providerId="LiveId" clId="{C8DC38B5-F3F3-F649-8A01-9224D94CD078}" dt="2021-11-01T02:55:02.590" v="608" actId="20577"/>
        <pc:sldMkLst>
          <pc:docMk/>
          <pc:sldMk cId="3145365594" sldId="1218"/>
        </pc:sldMkLst>
        <pc:spChg chg="mod">
          <ac:chgData name="Li Zihao" userId="a3d1d28f12a3d834" providerId="LiveId" clId="{C8DC38B5-F3F3-F649-8A01-9224D94CD078}" dt="2021-11-01T02:55:02.590" v="608" actId="20577"/>
          <ac:spMkLst>
            <pc:docMk/>
            <pc:sldMk cId="3145365594" sldId="1218"/>
            <ac:spMk id="5" creationId="{00000000-0000-0000-0000-000000000000}"/>
          </ac:spMkLst>
        </pc:spChg>
      </pc:sldChg>
      <pc:sldChg chg="delSp modSp add mod">
        <pc:chgData name="Li Zihao" userId="a3d1d28f12a3d834" providerId="LiveId" clId="{C8DC38B5-F3F3-F649-8A01-9224D94CD078}" dt="2021-11-06T12:38:53.802" v="8730" actId="20577"/>
        <pc:sldMkLst>
          <pc:docMk/>
          <pc:sldMk cId="2662017986" sldId="1219"/>
        </pc:sldMkLst>
        <pc:spChg chg="mod">
          <ac:chgData name="Li Zihao" userId="a3d1d28f12a3d834" providerId="LiveId" clId="{C8DC38B5-F3F3-F649-8A01-9224D94CD078}" dt="2021-11-06T12:38:53.802" v="8730" actId="20577"/>
          <ac:spMkLst>
            <pc:docMk/>
            <pc:sldMk cId="2662017986" sldId="1219"/>
            <ac:spMk id="2" creationId="{55CC158F-0C10-7B4F-935A-8942E567A73C}"/>
          </ac:spMkLst>
        </pc:spChg>
        <pc:spChg chg="mod">
          <ac:chgData name="Li Zihao" userId="a3d1d28f12a3d834" providerId="LiveId" clId="{C8DC38B5-F3F3-F649-8A01-9224D94CD078}" dt="2021-11-01T02:58:46" v="894" actId="20577"/>
          <ac:spMkLst>
            <pc:docMk/>
            <pc:sldMk cId="2662017986" sldId="1219"/>
            <ac:spMk id="6" creationId="{AB283AD4-6D6B-6C4F-89A9-9C95C07CA48D}"/>
          </ac:spMkLst>
        </pc:spChg>
        <pc:picChg chg="del">
          <ac:chgData name="Li Zihao" userId="a3d1d28f12a3d834" providerId="LiveId" clId="{C8DC38B5-F3F3-F649-8A01-9224D94CD078}" dt="2021-11-01T02:56:09.602" v="635" actId="478"/>
          <ac:picMkLst>
            <pc:docMk/>
            <pc:sldMk cId="2662017986" sldId="1219"/>
            <ac:picMk id="1026" creationId="{CF48523B-B806-B04C-9957-EB16391B0877}"/>
          </ac:picMkLst>
        </pc:picChg>
      </pc:sldChg>
      <pc:sldChg chg="addSp delSp modSp add mod modNotesTx">
        <pc:chgData name="Li Zihao" userId="a3d1d28f12a3d834" providerId="LiveId" clId="{C8DC38B5-F3F3-F649-8A01-9224D94CD078}" dt="2021-11-07T05:34:05.763" v="9216" actId="478"/>
        <pc:sldMkLst>
          <pc:docMk/>
          <pc:sldMk cId="3143959739" sldId="1220"/>
        </pc:sldMkLst>
        <pc:spChg chg="mod">
          <ac:chgData name="Li Zihao" userId="a3d1d28f12a3d834" providerId="LiveId" clId="{C8DC38B5-F3F3-F649-8A01-9224D94CD078}" dt="2021-11-01T03:04:21.753" v="1588" actId="20577"/>
          <ac:spMkLst>
            <pc:docMk/>
            <pc:sldMk cId="3143959739" sldId="1220"/>
            <ac:spMk id="2" creationId="{A5957CCD-AEE5-504E-93E0-4ABBA1536119}"/>
          </ac:spMkLst>
        </pc:spChg>
        <pc:spChg chg="add del mod">
          <ac:chgData name="Li Zihao" userId="a3d1d28f12a3d834" providerId="LiveId" clId="{C8DC38B5-F3F3-F649-8A01-9224D94CD078}" dt="2021-11-01T03:00:46.898" v="993" actId="478"/>
          <ac:spMkLst>
            <pc:docMk/>
            <pc:sldMk cId="3143959739" sldId="1220"/>
            <ac:spMk id="3" creationId="{41E1BE7B-C62B-F046-9270-A81DFA7F72DC}"/>
          </ac:spMkLst>
        </pc:spChg>
        <pc:spChg chg="add mod">
          <ac:chgData name="Li Zihao" userId="a3d1d28f12a3d834" providerId="LiveId" clId="{C8DC38B5-F3F3-F649-8A01-9224D94CD078}" dt="2021-11-07T05:26:00.850" v="9049" actId="20577"/>
          <ac:spMkLst>
            <pc:docMk/>
            <pc:sldMk cId="3143959739" sldId="1220"/>
            <ac:spMk id="5" creationId="{EA5523D9-1534-094D-A638-9326CB2895FB}"/>
          </ac:spMkLst>
        </pc:spChg>
        <pc:spChg chg="del">
          <ac:chgData name="Li Zihao" userId="a3d1d28f12a3d834" providerId="LiveId" clId="{C8DC38B5-F3F3-F649-8A01-9224D94CD078}" dt="2021-11-01T03:00:53.021" v="994" actId="478"/>
          <ac:spMkLst>
            <pc:docMk/>
            <pc:sldMk cId="3143959739" sldId="1220"/>
            <ac:spMk id="6" creationId="{4962E361-2BF2-8A4E-972B-570C91325A9E}"/>
          </ac:spMkLst>
        </pc:spChg>
        <pc:spChg chg="del">
          <ac:chgData name="Li Zihao" userId="a3d1d28f12a3d834" providerId="LiveId" clId="{C8DC38B5-F3F3-F649-8A01-9224D94CD078}" dt="2021-11-01T03:00:53.021" v="994" actId="478"/>
          <ac:spMkLst>
            <pc:docMk/>
            <pc:sldMk cId="3143959739" sldId="1220"/>
            <ac:spMk id="7" creationId="{0CFBF56C-526E-534E-BFE8-A75ABEDB5E38}"/>
          </ac:spMkLst>
        </pc:spChg>
        <pc:spChg chg="del">
          <ac:chgData name="Li Zihao" userId="a3d1d28f12a3d834" providerId="LiveId" clId="{C8DC38B5-F3F3-F649-8A01-9224D94CD078}" dt="2021-11-01T03:00:53.021" v="994" actId="478"/>
          <ac:spMkLst>
            <pc:docMk/>
            <pc:sldMk cId="3143959739" sldId="1220"/>
            <ac:spMk id="13" creationId="{740D3610-DABB-B74E-AA29-1A98B38A4A5A}"/>
          </ac:spMkLst>
        </pc:spChg>
        <pc:picChg chg="add del">
          <ac:chgData name="Li Zihao" userId="a3d1d28f12a3d834" providerId="LiveId" clId="{C8DC38B5-F3F3-F649-8A01-9224D94CD078}" dt="2021-11-07T05:34:05.763" v="9216" actId="478"/>
          <ac:picMkLst>
            <pc:docMk/>
            <pc:sldMk cId="3143959739" sldId="1220"/>
            <ac:picMk id="3" creationId="{C9946AD6-9549-0C41-97E1-C5277C6CCF54}"/>
          </ac:picMkLst>
        </pc:picChg>
        <pc:picChg chg="add del">
          <ac:chgData name="Li Zihao" userId="a3d1d28f12a3d834" providerId="LiveId" clId="{C8DC38B5-F3F3-F649-8A01-9224D94CD078}" dt="2021-11-01T03:00:54.622" v="995" actId="478"/>
          <ac:picMkLst>
            <pc:docMk/>
            <pc:sldMk cId="3143959739" sldId="1220"/>
            <ac:picMk id="4" creationId="{7481A99B-4617-B14D-8FB2-AF9D2929B6AE}"/>
          </ac:picMkLst>
        </pc:picChg>
        <pc:cxnChg chg="del">
          <ac:chgData name="Li Zihao" userId="a3d1d28f12a3d834" providerId="LiveId" clId="{C8DC38B5-F3F3-F649-8A01-9224D94CD078}" dt="2021-11-01T03:00:53.021" v="994" actId="478"/>
          <ac:cxnSpMkLst>
            <pc:docMk/>
            <pc:sldMk cId="3143959739" sldId="1220"/>
            <ac:cxnSpMk id="9" creationId="{DAE6C4CB-F505-D94A-88A1-58A76F4545FF}"/>
          </ac:cxnSpMkLst>
        </pc:cxnChg>
        <pc:cxnChg chg="del">
          <ac:chgData name="Li Zihao" userId="a3d1d28f12a3d834" providerId="LiveId" clId="{C8DC38B5-F3F3-F649-8A01-9224D94CD078}" dt="2021-11-01T03:00:53.021" v="994" actId="478"/>
          <ac:cxnSpMkLst>
            <pc:docMk/>
            <pc:sldMk cId="3143959739" sldId="1220"/>
            <ac:cxnSpMk id="11" creationId="{DD96B1AA-F22B-C14F-8B79-704AEA615F6C}"/>
          </ac:cxnSpMkLst>
        </pc:cxnChg>
        <pc:cxnChg chg="del mod">
          <ac:chgData name="Li Zihao" userId="a3d1d28f12a3d834" providerId="LiveId" clId="{C8DC38B5-F3F3-F649-8A01-9224D94CD078}" dt="2021-11-01T03:00:53.021" v="994" actId="478"/>
          <ac:cxnSpMkLst>
            <pc:docMk/>
            <pc:sldMk cId="3143959739" sldId="1220"/>
            <ac:cxnSpMk id="15" creationId="{8E9BA1A3-A198-9A48-BE16-9C6F31C3A354}"/>
          </ac:cxnSpMkLst>
        </pc:cxnChg>
      </pc:sldChg>
      <pc:sldChg chg="modSp add mod">
        <pc:chgData name="Li Zihao" userId="a3d1d28f12a3d834" providerId="LiveId" clId="{C8DC38B5-F3F3-F649-8A01-9224D94CD078}" dt="2021-11-05T05:25:27.761" v="8715" actId="20577"/>
        <pc:sldMkLst>
          <pc:docMk/>
          <pc:sldMk cId="516948398" sldId="1221"/>
        </pc:sldMkLst>
        <pc:spChg chg="mod">
          <ac:chgData name="Li Zihao" userId="a3d1d28f12a3d834" providerId="LiveId" clId="{C8DC38B5-F3F3-F649-8A01-9224D94CD078}" dt="2021-11-05T05:25:27.761" v="8715" actId="20577"/>
          <ac:spMkLst>
            <pc:docMk/>
            <pc:sldMk cId="516948398" sldId="1221"/>
            <ac:spMk id="5" creationId="{00000000-0000-0000-0000-000000000000}"/>
          </ac:spMkLst>
        </pc:spChg>
      </pc:sldChg>
      <pc:sldChg chg="modSp add del mod">
        <pc:chgData name="Li Zihao" userId="a3d1d28f12a3d834" providerId="LiveId" clId="{C8DC38B5-F3F3-F649-8A01-9224D94CD078}" dt="2021-11-05T05:25:32.386" v="8716" actId="2696"/>
        <pc:sldMkLst>
          <pc:docMk/>
          <pc:sldMk cId="2518084040" sldId="1222"/>
        </pc:sldMkLst>
        <pc:spChg chg="mod">
          <ac:chgData name="Li Zihao" userId="a3d1d28f12a3d834" providerId="LiveId" clId="{C8DC38B5-F3F3-F649-8A01-9224D94CD078}" dt="2021-11-01T03:23:26.036" v="2465" actId="20577"/>
          <ac:spMkLst>
            <pc:docMk/>
            <pc:sldMk cId="2518084040" sldId="1222"/>
            <ac:spMk id="5" creationId="{00000000-0000-0000-0000-000000000000}"/>
          </ac:spMkLst>
        </pc:spChg>
      </pc:sldChg>
      <pc:sldChg chg="modSp add mod">
        <pc:chgData name="Li Zihao" userId="a3d1d28f12a3d834" providerId="LiveId" clId="{C8DC38B5-F3F3-F649-8A01-9224D94CD078}" dt="2021-11-01T04:29:59.631" v="2659" actId="20577"/>
        <pc:sldMkLst>
          <pc:docMk/>
          <pc:sldMk cId="1051654198" sldId="1223"/>
        </pc:sldMkLst>
        <pc:spChg chg="mod">
          <ac:chgData name="Li Zihao" userId="a3d1d28f12a3d834" providerId="LiveId" clId="{C8DC38B5-F3F3-F649-8A01-9224D94CD078}" dt="2021-11-01T04:29:59.631" v="2659" actId="20577"/>
          <ac:spMkLst>
            <pc:docMk/>
            <pc:sldMk cId="1051654198" sldId="1223"/>
            <ac:spMk id="3" creationId="{C7A8AF95-3EEB-8341-BFE1-7EC12F12BBDD}"/>
          </ac:spMkLst>
        </pc:spChg>
      </pc:sldChg>
      <pc:sldChg chg="modSp add del mod">
        <pc:chgData name="Li Zihao" userId="a3d1d28f12a3d834" providerId="LiveId" clId="{C8DC38B5-F3F3-F649-8A01-9224D94CD078}" dt="2021-11-01T13:55:47.057" v="3496" actId="2696"/>
        <pc:sldMkLst>
          <pc:docMk/>
          <pc:sldMk cId="2940564852" sldId="1224"/>
        </pc:sldMkLst>
        <pc:spChg chg="mod">
          <ac:chgData name="Li Zihao" userId="a3d1d28f12a3d834" providerId="LiveId" clId="{C8DC38B5-F3F3-F649-8A01-9224D94CD078}" dt="2021-11-01T13:28:44.571" v="2867" actId="20577"/>
          <ac:spMkLst>
            <pc:docMk/>
            <pc:sldMk cId="2940564852" sldId="1224"/>
            <ac:spMk id="2" creationId="{D108FCFB-34E0-B444-AA09-00F1F5AE4A71}"/>
          </ac:spMkLst>
        </pc:spChg>
        <pc:spChg chg="mod">
          <ac:chgData name="Li Zihao" userId="a3d1d28f12a3d834" providerId="LiveId" clId="{C8DC38B5-F3F3-F649-8A01-9224D94CD078}" dt="2021-11-01T13:50:41.791" v="2940" actId="20577"/>
          <ac:spMkLst>
            <pc:docMk/>
            <pc:sldMk cId="2940564852" sldId="1224"/>
            <ac:spMk id="3" creationId="{9B6D1386-2276-B049-9ECC-0F5DF4571EC2}"/>
          </ac:spMkLst>
        </pc:spChg>
      </pc:sldChg>
      <pc:sldChg chg="modSp add mod ord">
        <pc:chgData name="Li Zihao" userId="a3d1d28f12a3d834" providerId="LiveId" clId="{C8DC38B5-F3F3-F649-8A01-9224D94CD078}" dt="2021-11-01T13:56:07.086" v="3526" actId="20577"/>
        <pc:sldMkLst>
          <pc:docMk/>
          <pc:sldMk cId="2889570513" sldId="1225"/>
        </pc:sldMkLst>
        <pc:spChg chg="mod">
          <ac:chgData name="Li Zihao" userId="a3d1d28f12a3d834" providerId="LiveId" clId="{C8DC38B5-F3F3-F649-8A01-9224D94CD078}" dt="2021-11-01T13:56:07.086" v="3526" actId="20577"/>
          <ac:spMkLst>
            <pc:docMk/>
            <pc:sldMk cId="2889570513" sldId="1225"/>
            <ac:spMk id="3" creationId="{9B6D1386-2276-B049-9ECC-0F5DF4571EC2}"/>
          </ac:spMkLst>
        </pc:spChg>
      </pc:sldChg>
      <pc:sldChg chg="addSp modSp add mod">
        <pc:chgData name="Li Zihao" userId="a3d1d28f12a3d834" providerId="LiveId" clId="{C8DC38B5-F3F3-F649-8A01-9224D94CD078}" dt="2021-11-01T13:59:36.169" v="3678"/>
        <pc:sldMkLst>
          <pc:docMk/>
          <pc:sldMk cId="1427111135" sldId="1226"/>
        </pc:sldMkLst>
        <pc:spChg chg="mod">
          <ac:chgData name="Li Zihao" userId="a3d1d28f12a3d834" providerId="LiveId" clId="{C8DC38B5-F3F3-F649-8A01-9224D94CD078}" dt="2021-11-01T13:49:35.533" v="2890" actId="20577"/>
          <ac:spMkLst>
            <pc:docMk/>
            <pc:sldMk cId="1427111135" sldId="1226"/>
            <ac:spMk id="2" creationId="{D108FCFB-34E0-B444-AA09-00F1F5AE4A71}"/>
          </ac:spMkLst>
        </pc:spChg>
        <pc:spChg chg="mod">
          <ac:chgData name="Li Zihao" userId="a3d1d28f12a3d834" providerId="LiveId" clId="{C8DC38B5-F3F3-F649-8A01-9224D94CD078}" dt="2021-11-01T13:59:33.141" v="3677" actId="20577"/>
          <ac:spMkLst>
            <pc:docMk/>
            <pc:sldMk cId="1427111135" sldId="1226"/>
            <ac:spMk id="3" creationId="{9B6D1386-2276-B049-9ECC-0F5DF4571EC2}"/>
          </ac:spMkLst>
        </pc:spChg>
        <pc:picChg chg="add">
          <ac:chgData name="Li Zihao" userId="a3d1d28f12a3d834" providerId="LiveId" clId="{C8DC38B5-F3F3-F649-8A01-9224D94CD078}" dt="2021-11-01T13:59:36.169" v="3678"/>
          <ac:picMkLst>
            <pc:docMk/>
            <pc:sldMk cId="1427111135" sldId="1226"/>
            <ac:picMk id="4" creationId="{B22D55B1-A740-2747-86CF-64AF379562D2}"/>
          </ac:picMkLst>
        </pc:picChg>
      </pc:sldChg>
      <pc:sldChg chg="addSp delSp modSp add mod">
        <pc:chgData name="Li Zihao" userId="a3d1d28f12a3d834" providerId="LiveId" clId="{C8DC38B5-F3F3-F649-8A01-9224D94CD078}" dt="2021-11-01T14:00:33.251" v="3685" actId="478"/>
        <pc:sldMkLst>
          <pc:docMk/>
          <pc:sldMk cId="2723247528" sldId="1227"/>
        </pc:sldMkLst>
        <pc:spChg chg="mod">
          <ac:chgData name="Li Zihao" userId="a3d1d28f12a3d834" providerId="LiveId" clId="{C8DC38B5-F3F3-F649-8A01-9224D94CD078}" dt="2021-11-01T13:56:26.238" v="3533" actId="20577"/>
          <ac:spMkLst>
            <pc:docMk/>
            <pc:sldMk cId="2723247528" sldId="1227"/>
            <ac:spMk id="2" creationId="{D108FCFB-34E0-B444-AA09-00F1F5AE4A71}"/>
          </ac:spMkLst>
        </pc:spChg>
        <pc:spChg chg="mod">
          <ac:chgData name="Li Zihao" userId="a3d1d28f12a3d834" providerId="LiveId" clId="{C8DC38B5-F3F3-F649-8A01-9224D94CD078}" dt="2021-11-01T13:58:20.749" v="3645" actId="20577"/>
          <ac:spMkLst>
            <pc:docMk/>
            <pc:sldMk cId="2723247528" sldId="1227"/>
            <ac:spMk id="3" creationId="{9B6D1386-2276-B049-9ECC-0F5DF4571EC2}"/>
          </ac:spMkLst>
        </pc:spChg>
        <pc:picChg chg="add del mod">
          <ac:chgData name="Li Zihao" userId="a3d1d28f12a3d834" providerId="LiveId" clId="{C8DC38B5-F3F3-F649-8A01-9224D94CD078}" dt="2021-11-01T14:00:33.251" v="3685" actId="478"/>
          <ac:picMkLst>
            <pc:docMk/>
            <pc:sldMk cId="2723247528" sldId="1227"/>
            <ac:picMk id="4" creationId="{6ACC147B-8C43-8440-AF4E-CAE9A14BC7A1}"/>
          </ac:picMkLst>
        </pc:picChg>
      </pc:sldChg>
      <pc:sldChg chg="addSp delSp modSp add mod">
        <pc:chgData name="Li Zihao" userId="a3d1d28f12a3d834" providerId="LiveId" clId="{C8DC38B5-F3F3-F649-8A01-9224D94CD078}" dt="2021-11-01T14:00:45.740" v="3696" actId="20577"/>
        <pc:sldMkLst>
          <pc:docMk/>
          <pc:sldMk cId="271943197" sldId="1228"/>
        </pc:sldMkLst>
        <pc:spChg chg="mod">
          <ac:chgData name="Li Zihao" userId="a3d1d28f12a3d834" providerId="LiveId" clId="{C8DC38B5-F3F3-F649-8A01-9224D94CD078}" dt="2021-11-01T14:00:45.740" v="3696" actId="20577"/>
          <ac:spMkLst>
            <pc:docMk/>
            <pc:sldMk cId="271943197" sldId="1228"/>
            <ac:spMk id="2" creationId="{D108FCFB-34E0-B444-AA09-00F1F5AE4A71}"/>
          </ac:spMkLst>
        </pc:spChg>
        <pc:spChg chg="del mod">
          <ac:chgData name="Li Zihao" userId="a3d1d28f12a3d834" providerId="LiveId" clId="{C8DC38B5-F3F3-F649-8A01-9224D94CD078}" dt="2021-11-01T14:00:39.705" v="3689"/>
          <ac:spMkLst>
            <pc:docMk/>
            <pc:sldMk cId="271943197" sldId="1228"/>
            <ac:spMk id="3" creationId="{9B6D1386-2276-B049-9ECC-0F5DF4571EC2}"/>
          </ac:spMkLst>
        </pc:spChg>
        <pc:picChg chg="add del mod">
          <ac:chgData name="Li Zihao" userId="a3d1d28f12a3d834" providerId="LiveId" clId="{C8DC38B5-F3F3-F649-8A01-9224D94CD078}" dt="2021-11-01T14:00:36.780" v="3687" actId="478"/>
          <ac:picMkLst>
            <pc:docMk/>
            <pc:sldMk cId="271943197" sldId="1228"/>
            <ac:picMk id="4" creationId="{6ACC147B-8C43-8440-AF4E-CAE9A14BC7A1}"/>
          </ac:picMkLst>
        </pc:picChg>
        <pc:picChg chg="add mod">
          <ac:chgData name="Li Zihao" userId="a3d1d28f12a3d834" providerId="LiveId" clId="{C8DC38B5-F3F3-F649-8A01-9224D94CD078}" dt="2021-11-01T14:00:39.705" v="3689"/>
          <ac:picMkLst>
            <pc:docMk/>
            <pc:sldMk cId="271943197" sldId="1228"/>
            <ac:picMk id="5" creationId="{ABDF9857-6DCD-3345-B9B4-6C227E951F69}"/>
          </ac:picMkLst>
        </pc:picChg>
      </pc:sldChg>
      <pc:sldChg chg="modSp add mod ord">
        <pc:chgData name="Li Zihao" userId="a3d1d28f12a3d834" providerId="LiveId" clId="{C8DC38B5-F3F3-F649-8A01-9224D94CD078}" dt="2021-11-07T05:42:47.663" v="9380" actId="20577"/>
        <pc:sldMkLst>
          <pc:docMk/>
          <pc:sldMk cId="3081756799" sldId="1229"/>
        </pc:sldMkLst>
        <pc:spChg chg="mod">
          <ac:chgData name="Li Zihao" userId="a3d1d28f12a3d834" providerId="LiveId" clId="{C8DC38B5-F3F3-F649-8A01-9224D94CD078}" dt="2021-11-07T05:42:47.663" v="9380" actId="20577"/>
          <ac:spMkLst>
            <pc:docMk/>
            <pc:sldMk cId="3081756799" sldId="1229"/>
            <ac:spMk id="6" creationId="{A70D1D6B-51D9-8D4B-8C5F-B1E6A548B12E}"/>
          </ac:spMkLst>
        </pc:spChg>
      </pc:sldChg>
      <pc:sldChg chg="modSp add mod">
        <pc:chgData name="Li Zihao" userId="a3d1d28f12a3d834" providerId="LiveId" clId="{C8DC38B5-F3F3-F649-8A01-9224D94CD078}" dt="2021-11-02T03:14:44.088" v="3847" actId="20577"/>
        <pc:sldMkLst>
          <pc:docMk/>
          <pc:sldMk cId="377366670" sldId="1230"/>
        </pc:sldMkLst>
        <pc:spChg chg="mod">
          <ac:chgData name="Li Zihao" userId="a3d1d28f12a3d834" providerId="LiveId" clId="{C8DC38B5-F3F3-F649-8A01-9224D94CD078}" dt="2021-11-02T03:14:44.088" v="3847" actId="20577"/>
          <ac:spMkLst>
            <pc:docMk/>
            <pc:sldMk cId="377366670" sldId="1230"/>
            <ac:spMk id="5" creationId="{00000000-0000-0000-0000-000000000000}"/>
          </ac:spMkLst>
        </pc:spChg>
      </pc:sldChg>
      <pc:sldChg chg="add del">
        <pc:chgData name="Li Zihao" userId="a3d1d28f12a3d834" providerId="LiveId" clId="{C8DC38B5-F3F3-F649-8A01-9224D94CD078}" dt="2021-11-02T03:14:14.953" v="3818"/>
        <pc:sldMkLst>
          <pc:docMk/>
          <pc:sldMk cId="2199966195" sldId="1230"/>
        </pc:sldMkLst>
      </pc:sldChg>
      <pc:sldChg chg="addSp modSp add mod modAnim">
        <pc:chgData name="Li Zihao" userId="a3d1d28f12a3d834" providerId="LiveId" clId="{C8DC38B5-F3F3-F649-8A01-9224D94CD078}" dt="2021-11-07T06:05:21.479" v="9621" actId="207"/>
        <pc:sldMkLst>
          <pc:docMk/>
          <pc:sldMk cId="2632349402" sldId="1231"/>
        </pc:sldMkLst>
        <pc:spChg chg="mod">
          <ac:chgData name="Li Zihao" userId="a3d1d28f12a3d834" providerId="LiveId" clId="{C8DC38B5-F3F3-F649-8A01-9224D94CD078}" dt="2021-11-02T03:16:42.230" v="3893" actId="20577"/>
          <ac:spMkLst>
            <pc:docMk/>
            <pc:sldMk cId="2632349402" sldId="1231"/>
            <ac:spMk id="2" creationId="{D108FCFB-34E0-B444-AA09-00F1F5AE4A71}"/>
          </ac:spMkLst>
        </pc:spChg>
        <pc:spChg chg="mod">
          <ac:chgData name="Li Zihao" userId="a3d1d28f12a3d834" providerId="LiveId" clId="{C8DC38B5-F3F3-F649-8A01-9224D94CD078}" dt="2021-11-07T06:05:21.479" v="9621" actId="207"/>
          <ac:spMkLst>
            <pc:docMk/>
            <pc:sldMk cId="2632349402" sldId="1231"/>
            <ac:spMk id="3" creationId="{9B6D1386-2276-B049-9ECC-0F5DF4571EC2}"/>
          </ac:spMkLst>
        </pc:spChg>
        <pc:spChg chg="add mod">
          <ac:chgData name="Li Zihao" userId="a3d1d28f12a3d834" providerId="LiveId" clId="{C8DC38B5-F3F3-F649-8A01-9224D94CD078}" dt="2021-11-07T06:03:24.770" v="9587" actId="20577"/>
          <ac:spMkLst>
            <pc:docMk/>
            <pc:sldMk cId="2632349402" sldId="1231"/>
            <ac:spMk id="5" creationId="{16270072-6A03-5B44-8DBC-291779978708}"/>
          </ac:spMkLst>
        </pc:spChg>
        <pc:picChg chg="add mod">
          <ac:chgData name="Li Zihao" userId="a3d1d28f12a3d834" providerId="LiveId" clId="{C8DC38B5-F3F3-F649-8A01-9224D94CD078}" dt="2021-11-05T05:00:31.021" v="7196" actId="1076"/>
          <ac:picMkLst>
            <pc:docMk/>
            <pc:sldMk cId="2632349402" sldId="1231"/>
            <ac:picMk id="4" creationId="{EEA58BA5-71A7-C74E-BC8F-DB506A8A2BB7}"/>
          </ac:picMkLst>
        </pc:picChg>
      </pc:sldChg>
      <pc:sldChg chg="modSp add del mod">
        <pc:chgData name="Li Zihao" userId="a3d1d28f12a3d834" providerId="LiveId" clId="{C8DC38B5-F3F3-F649-8A01-9224D94CD078}" dt="2021-11-02T04:05:30.275" v="5127" actId="2696"/>
        <pc:sldMkLst>
          <pc:docMk/>
          <pc:sldMk cId="3628799815" sldId="1232"/>
        </pc:sldMkLst>
        <pc:spChg chg="mod">
          <ac:chgData name="Li Zihao" userId="a3d1d28f12a3d834" providerId="LiveId" clId="{C8DC38B5-F3F3-F649-8A01-9224D94CD078}" dt="2021-11-02T03:28:34.854" v="5124" actId="20577"/>
          <ac:spMkLst>
            <pc:docMk/>
            <pc:sldMk cId="3628799815" sldId="1232"/>
            <ac:spMk id="3" creationId="{9B6D1386-2276-B049-9ECC-0F5DF4571EC2}"/>
          </ac:spMkLst>
        </pc:spChg>
      </pc:sldChg>
      <pc:sldChg chg="addSp modSp add mod">
        <pc:chgData name="Li Zihao" userId="a3d1d28f12a3d834" providerId="LiveId" clId="{C8DC38B5-F3F3-F649-8A01-9224D94CD078}" dt="2021-11-07T06:02:58.335" v="9580" actId="20577"/>
        <pc:sldMkLst>
          <pc:docMk/>
          <pc:sldMk cId="888827967" sldId="1233"/>
        </pc:sldMkLst>
        <pc:spChg chg="mod">
          <ac:chgData name="Li Zihao" userId="a3d1d28f12a3d834" providerId="LiveId" clId="{C8DC38B5-F3F3-F649-8A01-9224D94CD078}" dt="2021-11-07T06:02:58.335" v="9580" actId="20577"/>
          <ac:spMkLst>
            <pc:docMk/>
            <pc:sldMk cId="888827967" sldId="1233"/>
            <ac:spMk id="3" creationId="{9B6D1386-2276-B049-9ECC-0F5DF4571EC2}"/>
          </ac:spMkLst>
        </pc:spChg>
        <pc:picChg chg="add mod">
          <ac:chgData name="Li Zihao" userId="a3d1d28f12a3d834" providerId="LiveId" clId="{C8DC38B5-F3F3-F649-8A01-9224D94CD078}" dt="2021-11-07T06:01:43.654" v="9465" actId="1076"/>
          <ac:picMkLst>
            <pc:docMk/>
            <pc:sldMk cId="888827967" sldId="1233"/>
            <ac:picMk id="4" creationId="{FAAAB676-3B71-8C4B-96DD-84100B8D2AC3}"/>
          </ac:picMkLst>
        </pc:picChg>
      </pc:sldChg>
      <pc:sldChg chg="modSp add mod">
        <pc:chgData name="Li Zihao" userId="a3d1d28f12a3d834" providerId="LiveId" clId="{C8DC38B5-F3F3-F649-8A01-9224D94CD078}" dt="2021-11-07T05:41:55.173" v="9369" actId="20577"/>
        <pc:sldMkLst>
          <pc:docMk/>
          <pc:sldMk cId="31003797" sldId="1234"/>
        </pc:sldMkLst>
        <pc:spChg chg="mod">
          <ac:chgData name="Li Zihao" userId="a3d1d28f12a3d834" providerId="LiveId" clId="{C8DC38B5-F3F3-F649-8A01-9224D94CD078}" dt="2021-11-07T05:41:55.173" v="9369" actId="20577"/>
          <ac:spMkLst>
            <pc:docMk/>
            <pc:sldMk cId="31003797" sldId="1234"/>
            <ac:spMk id="3" creationId="{9B6D1386-2276-B049-9ECC-0F5DF4571EC2}"/>
          </ac:spMkLst>
        </pc:spChg>
      </pc:sldChg>
      <pc:sldChg chg="addSp modSp add mod modAnim">
        <pc:chgData name="Li Zihao" userId="a3d1d28f12a3d834" providerId="LiveId" clId="{C8DC38B5-F3F3-F649-8A01-9224D94CD078}" dt="2021-11-07T06:02:50.915" v="9576" actId="207"/>
        <pc:sldMkLst>
          <pc:docMk/>
          <pc:sldMk cId="974457038" sldId="1235"/>
        </pc:sldMkLst>
        <pc:spChg chg="mod">
          <ac:chgData name="Li Zihao" userId="a3d1d28f12a3d834" providerId="LiveId" clId="{C8DC38B5-F3F3-F649-8A01-9224D94CD078}" dt="2021-11-05T05:02:10.550" v="7244" actId="20577"/>
          <ac:spMkLst>
            <pc:docMk/>
            <pc:sldMk cId="974457038" sldId="1235"/>
            <ac:spMk id="2" creationId="{D108FCFB-34E0-B444-AA09-00F1F5AE4A71}"/>
          </ac:spMkLst>
        </pc:spChg>
        <pc:spChg chg="mod">
          <ac:chgData name="Li Zihao" userId="a3d1d28f12a3d834" providerId="LiveId" clId="{C8DC38B5-F3F3-F649-8A01-9224D94CD078}" dt="2021-11-07T06:02:50.915" v="9576" actId="207"/>
          <ac:spMkLst>
            <pc:docMk/>
            <pc:sldMk cId="974457038" sldId="1235"/>
            <ac:spMk id="3" creationId="{9B6D1386-2276-B049-9ECC-0F5DF4571EC2}"/>
          </ac:spMkLst>
        </pc:spChg>
        <pc:spChg chg="add mod">
          <ac:chgData name="Li Zihao" userId="a3d1d28f12a3d834" providerId="LiveId" clId="{C8DC38B5-F3F3-F649-8A01-9224D94CD078}" dt="2021-11-07T05:42:25.223" v="9376" actId="122"/>
          <ac:spMkLst>
            <pc:docMk/>
            <pc:sldMk cId="974457038" sldId="1235"/>
            <ac:spMk id="4" creationId="{77C6A5FA-57C2-4E45-A160-5B42E6D3B15A}"/>
          </ac:spMkLst>
        </pc:spChg>
      </pc:sldChg>
      <pc:sldChg chg="delSp modSp add mod">
        <pc:chgData name="Li Zihao" userId="a3d1d28f12a3d834" providerId="LiveId" clId="{C8DC38B5-F3F3-F649-8A01-9224D94CD078}" dt="2021-11-05T05:08:43.154" v="7769" actId="20577"/>
        <pc:sldMkLst>
          <pc:docMk/>
          <pc:sldMk cId="713201593" sldId="1236"/>
        </pc:sldMkLst>
        <pc:spChg chg="mod">
          <ac:chgData name="Li Zihao" userId="a3d1d28f12a3d834" providerId="LiveId" clId="{C8DC38B5-F3F3-F649-8A01-9224D94CD078}" dt="2021-11-05T04:55:28.490" v="6938" actId="20577"/>
          <ac:spMkLst>
            <pc:docMk/>
            <pc:sldMk cId="713201593" sldId="1236"/>
            <ac:spMk id="2" creationId="{D108FCFB-34E0-B444-AA09-00F1F5AE4A71}"/>
          </ac:spMkLst>
        </pc:spChg>
        <pc:spChg chg="mod">
          <ac:chgData name="Li Zihao" userId="a3d1d28f12a3d834" providerId="LiveId" clId="{C8DC38B5-F3F3-F649-8A01-9224D94CD078}" dt="2021-11-05T05:08:43.154" v="7769" actId="20577"/>
          <ac:spMkLst>
            <pc:docMk/>
            <pc:sldMk cId="713201593" sldId="1236"/>
            <ac:spMk id="3" creationId="{9B6D1386-2276-B049-9ECC-0F5DF4571EC2}"/>
          </ac:spMkLst>
        </pc:spChg>
        <pc:picChg chg="del">
          <ac:chgData name="Li Zihao" userId="a3d1d28f12a3d834" providerId="LiveId" clId="{C8DC38B5-F3F3-F649-8A01-9224D94CD078}" dt="2021-11-05T04:55:01.293" v="6918" actId="478"/>
          <ac:picMkLst>
            <pc:docMk/>
            <pc:sldMk cId="713201593" sldId="1236"/>
            <ac:picMk id="4" creationId="{EEA58BA5-71A7-C74E-BC8F-DB506A8A2BB7}"/>
          </ac:picMkLst>
        </pc:picChg>
      </pc:sldChg>
      <pc:sldChg chg="add del">
        <pc:chgData name="Li Zihao" userId="a3d1d28f12a3d834" providerId="LiveId" clId="{C8DC38B5-F3F3-F649-8A01-9224D94CD078}" dt="2021-11-05T05:02:03.201" v="7237"/>
        <pc:sldMkLst>
          <pc:docMk/>
          <pc:sldMk cId="1229749478" sldId="1237"/>
        </pc:sldMkLst>
      </pc:sldChg>
      <pc:sldChg chg="delSp modSp add del mod delAnim">
        <pc:chgData name="Li Zihao" userId="a3d1d28f12a3d834" providerId="LiveId" clId="{C8DC38B5-F3F3-F649-8A01-9224D94CD078}" dt="2021-11-06T12:36:31.218" v="8722" actId="2696"/>
        <pc:sldMkLst>
          <pc:docMk/>
          <pc:sldMk cId="1745429773" sldId="1237"/>
        </pc:sldMkLst>
        <pc:spChg chg="mod">
          <ac:chgData name="Li Zihao" userId="a3d1d28f12a3d834" providerId="LiveId" clId="{C8DC38B5-F3F3-F649-8A01-9224D94CD078}" dt="2021-11-05T05:03:10.989" v="7331" actId="20577"/>
          <ac:spMkLst>
            <pc:docMk/>
            <pc:sldMk cId="1745429773" sldId="1237"/>
            <ac:spMk id="2" creationId="{D108FCFB-34E0-B444-AA09-00F1F5AE4A71}"/>
          </ac:spMkLst>
        </pc:spChg>
        <pc:spChg chg="mod">
          <ac:chgData name="Li Zihao" userId="a3d1d28f12a3d834" providerId="LiveId" clId="{C8DC38B5-F3F3-F649-8A01-9224D94CD078}" dt="2021-11-05T05:09:59.378" v="7849" actId="20577"/>
          <ac:spMkLst>
            <pc:docMk/>
            <pc:sldMk cId="1745429773" sldId="1237"/>
            <ac:spMk id="3" creationId="{9B6D1386-2276-B049-9ECC-0F5DF4571EC2}"/>
          </ac:spMkLst>
        </pc:spChg>
        <pc:spChg chg="del">
          <ac:chgData name="Li Zihao" userId="a3d1d28f12a3d834" providerId="LiveId" clId="{C8DC38B5-F3F3-F649-8A01-9224D94CD078}" dt="2021-11-05T05:03:19.358" v="7332" actId="478"/>
          <ac:spMkLst>
            <pc:docMk/>
            <pc:sldMk cId="1745429773" sldId="1237"/>
            <ac:spMk id="4" creationId="{77C6A5FA-57C2-4E45-A160-5B42E6D3B15A}"/>
          </ac:spMkLst>
        </pc:spChg>
      </pc:sldChg>
      <pc:sldChg chg="addSp delSp modSp add mod">
        <pc:chgData name="Li Zihao" userId="a3d1d28f12a3d834" providerId="LiveId" clId="{C8DC38B5-F3F3-F649-8A01-9224D94CD078}" dt="2021-11-07T05:25:14.193" v="9023" actId="1076"/>
        <pc:sldMkLst>
          <pc:docMk/>
          <pc:sldMk cId="3838767783" sldId="1237"/>
        </pc:sldMkLst>
        <pc:spChg chg="mod">
          <ac:chgData name="Li Zihao" userId="a3d1d28f12a3d834" providerId="LiveId" clId="{C8DC38B5-F3F3-F649-8A01-9224D94CD078}" dt="2021-11-07T05:21:01.138" v="8917" actId="20577"/>
          <ac:spMkLst>
            <pc:docMk/>
            <pc:sldMk cId="3838767783" sldId="1237"/>
            <ac:spMk id="2" creationId="{FC6C86C0-F167-B542-96C8-EFAA27C45825}"/>
          </ac:spMkLst>
        </pc:spChg>
        <pc:spChg chg="del mod">
          <ac:chgData name="Li Zihao" userId="a3d1d28f12a3d834" providerId="LiveId" clId="{C8DC38B5-F3F3-F649-8A01-9224D94CD078}" dt="2021-11-07T05:21:28.459" v="8923"/>
          <ac:spMkLst>
            <pc:docMk/>
            <pc:sldMk cId="3838767783" sldId="1237"/>
            <ac:spMk id="3" creationId="{B7FBED86-E269-6344-8D36-DDBDD32AD584}"/>
          </ac:spMkLst>
        </pc:spChg>
        <pc:spChg chg="del">
          <ac:chgData name="Li Zihao" userId="a3d1d28f12a3d834" providerId="LiveId" clId="{C8DC38B5-F3F3-F649-8A01-9224D94CD078}" dt="2021-11-07T05:21:25.502" v="8921" actId="478"/>
          <ac:spMkLst>
            <pc:docMk/>
            <pc:sldMk cId="3838767783" sldId="1237"/>
            <ac:spMk id="4" creationId="{3E3F86A5-9CCD-974E-B72E-46F0163AB7B8}"/>
          </ac:spMkLst>
        </pc:spChg>
        <pc:spChg chg="del">
          <ac:chgData name="Li Zihao" userId="a3d1d28f12a3d834" providerId="LiveId" clId="{C8DC38B5-F3F3-F649-8A01-9224D94CD078}" dt="2021-11-07T05:21:19.424" v="8918" actId="478"/>
          <ac:spMkLst>
            <pc:docMk/>
            <pc:sldMk cId="3838767783" sldId="1237"/>
            <ac:spMk id="5" creationId="{E57EE08E-BC68-E24D-A530-A8261311AA2D}"/>
          </ac:spMkLst>
        </pc:spChg>
        <pc:spChg chg="del">
          <ac:chgData name="Li Zihao" userId="a3d1d28f12a3d834" providerId="LiveId" clId="{C8DC38B5-F3F3-F649-8A01-9224D94CD078}" dt="2021-11-07T05:21:23.364" v="8919" actId="478"/>
          <ac:spMkLst>
            <pc:docMk/>
            <pc:sldMk cId="3838767783" sldId="1237"/>
            <ac:spMk id="8" creationId="{EBA53018-7FE0-8B49-83C7-459C197FB52E}"/>
          </ac:spMkLst>
        </pc:spChg>
        <pc:spChg chg="add mod">
          <ac:chgData name="Li Zihao" userId="a3d1d28f12a3d834" providerId="LiveId" clId="{C8DC38B5-F3F3-F649-8A01-9224D94CD078}" dt="2021-11-07T05:25:14.193" v="9023" actId="1076"/>
          <ac:spMkLst>
            <pc:docMk/>
            <pc:sldMk cId="3838767783" sldId="1237"/>
            <ac:spMk id="9" creationId="{9B0DD4E0-726E-2447-949B-3A1B5FC82DB6}"/>
          </ac:spMkLst>
        </pc:spChg>
        <pc:picChg chg="add mod">
          <ac:chgData name="Li Zihao" userId="a3d1d28f12a3d834" providerId="LiveId" clId="{C8DC38B5-F3F3-F649-8A01-9224D94CD078}" dt="2021-11-07T05:21:36.830" v="8924" actId="1076"/>
          <ac:picMkLst>
            <pc:docMk/>
            <pc:sldMk cId="3838767783" sldId="1237"/>
            <ac:picMk id="6" creationId="{9425541D-C22F-B744-BF44-AFFBD7EF5430}"/>
          </ac:picMkLst>
        </pc:picChg>
        <pc:cxnChg chg="del mod">
          <ac:chgData name="Li Zihao" userId="a3d1d28f12a3d834" providerId="LiveId" clId="{C8DC38B5-F3F3-F649-8A01-9224D94CD078}" dt="2021-11-07T05:21:24.892" v="8920" actId="478"/>
          <ac:cxnSpMkLst>
            <pc:docMk/>
            <pc:sldMk cId="3838767783" sldId="1237"/>
            <ac:cxnSpMk id="7" creationId="{67C203C9-2FA4-1B4F-8876-EC512B1B67B4}"/>
          </ac:cxnSpMkLst>
        </pc:cxnChg>
      </pc:sldChg>
      <pc:sldChg chg="addSp delSp modSp add mod">
        <pc:chgData name="Li Zihao" userId="a3d1d28f12a3d834" providerId="LiveId" clId="{C8DC38B5-F3F3-F649-8A01-9224D94CD078}" dt="2021-11-07T05:39:23.355" v="9300" actId="478"/>
        <pc:sldMkLst>
          <pc:docMk/>
          <pc:sldMk cId="3256681035" sldId="1238"/>
        </pc:sldMkLst>
        <pc:spChg chg="mod">
          <ac:chgData name="Li Zihao" userId="a3d1d28f12a3d834" providerId="LiveId" clId="{C8DC38B5-F3F3-F649-8A01-9224D94CD078}" dt="2021-11-07T05:32:15.762" v="9211" actId="20577"/>
          <ac:spMkLst>
            <pc:docMk/>
            <pc:sldMk cId="3256681035" sldId="1238"/>
            <ac:spMk id="2" creationId="{A5957CCD-AEE5-504E-93E0-4ABBA1536119}"/>
          </ac:spMkLst>
        </pc:spChg>
        <pc:picChg chg="add del">
          <ac:chgData name="Li Zihao" userId="a3d1d28f12a3d834" providerId="LiveId" clId="{C8DC38B5-F3F3-F649-8A01-9224D94CD078}" dt="2021-11-07T05:39:23.355" v="9300" actId="478"/>
          <ac:picMkLst>
            <pc:docMk/>
            <pc:sldMk cId="3256681035" sldId="1238"/>
            <ac:picMk id="4" creationId="{F75B8B8C-7868-3145-ADA7-DA02A897AA5E}"/>
          </ac:picMkLst>
        </pc:picChg>
      </pc:sldChg>
      <pc:sldChg chg="modSp add del mod">
        <pc:chgData name="Li Zihao" userId="a3d1d28f12a3d834" providerId="LiveId" clId="{C8DC38B5-F3F3-F649-8A01-9224D94CD078}" dt="2021-11-06T12:36:29.376" v="8721" actId="2696"/>
        <pc:sldMkLst>
          <pc:docMk/>
          <pc:sldMk cId="4200981619" sldId="1238"/>
        </pc:sldMkLst>
        <pc:spChg chg="mod">
          <ac:chgData name="Li Zihao" userId="a3d1d28f12a3d834" providerId="LiveId" clId="{C8DC38B5-F3F3-F649-8A01-9224D94CD078}" dt="2021-11-05T05:18:22.897" v="8504" actId="5793"/>
          <ac:spMkLst>
            <pc:docMk/>
            <pc:sldMk cId="4200981619" sldId="1238"/>
            <ac:spMk id="2" creationId="{D108FCFB-34E0-B444-AA09-00F1F5AE4A71}"/>
          </ac:spMkLst>
        </pc:spChg>
        <pc:spChg chg="mod">
          <ac:chgData name="Li Zihao" userId="a3d1d28f12a3d834" providerId="LiveId" clId="{C8DC38B5-F3F3-F649-8A01-9224D94CD078}" dt="2021-11-06T12:36:22.620" v="8720" actId="20577"/>
          <ac:spMkLst>
            <pc:docMk/>
            <pc:sldMk cId="4200981619" sldId="1238"/>
            <ac:spMk id="3" creationId="{9B6D1386-2276-B049-9ECC-0F5DF4571EC2}"/>
          </ac:spMkLst>
        </pc:spChg>
      </pc:sldChg>
      <pc:sldChg chg="modSp add del mod">
        <pc:chgData name="Li Zihao" userId="a3d1d28f12a3d834" providerId="LiveId" clId="{C8DC38B5-F3F3-F649-8A01-9224D94CD078}" dt="2021-11-05T05:23:18.803" v="8706" actId="2696"/>
        <pc:sldMkLst>
          <pc:docMk/>
          <pc:sldMk cId="454712128" sldId="1239"/>
        </pc:sldMkLst>
        <pc:spChg chg="mod">
          <ac:chgData name="Li Zihao" userId="a3d1d28f12a3d834" providerId="LiveId" clId="{C8DC38B5-F3F3-F649-8A01-9224D94CD078}" dt="2021-11-05T05:22:45.713" v="8705" actId="20577"/>
          <ac:spMkLst>
            <pc:docMk/>
            <pc:sldMk cId="454712128" sldId="1239"/>
            <ac:spMk id="2" creationId="{A5957CCD-AEE5-504E-93E0-4ABBA1536119}"/>
          </ac:spMkLst>
        </pc:spChg>
      </pc:sldChg>
      <pc:sldChg chg="addSp delSp modSp add mod modAnim">
        <pc:chgData name="Li Zihao" userId="a3d1d28f12a3d834" providerId="LiveId" clId="{C8DC38B5-F3F3-F649-8A01-9224D94CD078}" dt="2021-11-07T05:35:35.113" v="9265" actId="20577"/>
        <pc:sldMkLst>
          <pc:docMk/>
          <pc:sldMk cId="3320047932" sldId="1239"/>
        </pc:sldMkLst>
        <pc:spChg chg="mod">
          <ac:chgData name="Li Zihao" userId="a3d1d28f12a3d834" providerId="LiveId" clId="{C8DC38B5-F3F3-F649-8A01-9224D94CD078}" dt="2021-11-07T05:35:35.113" v="9265" actId="20577"/>
          <ac:spMkLst>
            <pc:docMk/>
            <pc:sldMk cId="3320047932" sldId="1239"/>
            <ac:spMk id="2" creationId="{A5957CCD-AEE5-504E-93E0-4ABBA1536119}"/>
          </ac:spMkLst>
        </pc:spChg>
        <pc:spChg chg="del">
          <ac:chgData name="Li Zihao" userId="a3d1d28f12a3d834" providerId="LiveId" clId="{C8DC38B5-F3F3-F649-8A01-9224D94CD078}" dt="2021-11-07T05:34:22.724" v="9220" actId="478"/>
          <ac:spMkLst>
            <pc:docMk/>
            <pc:sldMk cId="3320047932" sldId="1239"/>
            <ac:spMk id="3" creationId="{D556DE16-770F-754E-B203-78C3E482F7C7}"/>
          </ac:spMkLst>
        </pc:spChg>
        <pc:spChg chg="del">
          <ac:chgData name="Li Zihao" userId="a3d1d28f12a3d834" providerId="LiveId" clId="{C8DC38B5-F3F3-F649-8A01-9224D94CD078}" dt="2021-11-07T05:34:14.932" v="9218" actId="478"/>
          <ac:spMkLst>
            <pc:docMk/>
            <pc:sldMk cId="3320047932" sldId="1239"/>
            <ac:spMk id="5" creationId="{C92E4FA7-1637-2D4A-BF88-6DABB981C195}"/>
          </ac:spMkLst>
        </pc:spChg>
        <pc:spChg chg="del">
          <ac:chgData name="Li Zihao" userId="a3d1d28f12a3d834" providerId="LiveId" clId="{C8DC38B5-F3F3-F649-8A01-9224D94CD078}" dt="2021-11-07T05:34:22.724" v="9220" actId="478"/>
          <ac:spMkLst>
            <pc:docMk/>
            <pc:sldMk cId="3320047932" sldId="1239"/>
            <ac:spMk id="6" creationId="{4962E361-2BF2-8A4E-972B-570C91325A9E}"/>
          </ac:spMkLst>
        </pc:spChg>
        <pc:spChg chg="del">
          <ac:chgData name="Li Zihao" userId="a3d1d28f12a3d834" providerId="LiveId" clId="{C8DC38B5-F3F3-F649-8A01-9224D94CD078}" dt="2021-11-07T05:34:22.724" v="9220" actId="478"/>
          <ac:spMkLst>
            <pc:docMk/>
            <pc:sldMk cId="3320047932" sldId="1239"/>
            <ac:spMk id="7" creationId="{0CFBF56C-526E-534E-BFE8-A75ABEDB5E38}"/>
          </ac:spMkLst>
        </pc:spChg>
        <pc:spChg chg="add del mod">
          <ac:chgData name="Li Zihao" userId="a3d1d28f12a3d834" providerId="LiveId" clId="{C8DC38B5-F3F3-F649-8A01-9224D94CD078}" dt="2021-11-07T05:34:24.268" v="9221"/>
          <ac:spMkLst>
            <pc:docMk/>
            <pc:sldMk cId="3320047932" sldId="1239"/>
            <ac:spMk id="8" creationId="{864E5615-6D28-5742-8791-D187D07EDD23}"/>
          </ac:spMkLst>
        </pc:spChg>
        <pc:spChg chg="del">
          <ac:chgData name="Li Zihao" userId="a3d1d28f12a3d834" providerId="LiveId" clId="{C8DC38B5-F3F3-F649-8A01-9224D94CD078}" dt="2021-11-07T05:34:22.724" v="9220" actId="478"/>
          <ac:spMkLst>
            <pc:docMk/>
            <pc:sldMk cId="3320047932" sldId="1239"/>
            <ac:spMk id="13" creationId="{740D3610-DABB-B74E-AA29-1A98B38A4A5A}"/>
          </ac:spMkLst>
        </pc:spChg>
        <pc:picChg chg="del mod">
          <ac:chgData name="Li Zihao" userId="a3d1d28f12a3d834" providerId="LiveId" clId="{C8DC38B5-F3F3-F649-8A01-9224D94CD078}" dt="2021-11-07T05:34:16.791" v="9219" actId="478"/>
          <ac:picMkLst>
            <pc:docMk/>
            <pc:sldMk cId="3320047932" sldId="1239"/>
            <ac:picMk id="4" creationId="{7481A99B-4617-B14D-8FB2-AF9D2929B6AE}"/>
          </ac:picMkLst>
        </pc:picChg>
        <pc:picChg chg="add mod">
          <ac:chgData name="Li Zihao" userId="a3d1d28f12a3d834" providerId="LiveId" clId="{C8DC38B5-F3F3-F649-8A01-9224D94CD078}" dt="2021-11-07T05:34:43.422" v="9224" actId="1076"/>
          <ac:picMkLst>
            <pc:docMk/>
            <pc:sldMk cId="3320047932" sldId="1239"/>
            <ac:picMk id="10" creationId="{9280FD27-16D0-2A4B-A508-CF8C05A6C303}"/>
          </ac:picMkLst>
        </pc:picChg>
        <pc:picChg chg="add mod">
          <ac:chgData name="Li Zihao" userId="a3d1d28f12a3d834" providerId="LiveId" clId="{C8DC38B5-F3F3-F649-8A01-9224D94CD078}" dt="2021-11-07T05:35:13.486" v="9226" actId="732"/>
          <ac:picMkLst>
            <pc:docMk/>
            <pc:sldMk cId="3320047932" sldId="1239"/>
            <ac:picMk id="14" creationId="{E6A7DB2E-E200-684C-BA47-30D12CA4F973}"/>
          </ac:picMkLst>
        </pc:picChg>
        <pc:cxnChg chg="del">
          <ac:chgData name="Li Zihao" userId="a3d1d28f12a3d834" providerId="LiveId" clId="{C8DC38B5-F3F3-F649-8A01-9224D94CD078}" dt="2021-11-07T05:34:22.724" v="9220" actId="478"/>
          <ac:cxnSpMkLst>
            <pc:docMk/>
            <pc:sldMk cId="3320047932" sldId="1239"/>
            <ac:cxnSpMk id="9" creationId="{DAE6C4CB-F505-D94A-88A1-58A76F4545FF}"/>
          </ac:cxnSpMkLst>
        </pc:cxnChg>
        <pc:cxnChg chg="del">
          <ac:chgData name="Li Zihao" userId="a3d1d28f12a3d834" providerId="LiveId" clId="{C8DC38B5-F3F3-F649-8A01-9224D94CD078}" dt="2021-11-07T05:34:22.724" v="9220" actId="478"/>
          <ac:cxnSpMkLst>
            <pc:docMk/>
            <pc:sldMk cId="3320047932" sldId="1239"/>
            <ac:cxnSpMk id="11" creationId="{DD96B1AA-F22B-C14F-8B79-704AEA615F6C}"/>
          </ac:cxnSpMkLst>
        </pc:cxnChg>
        <pc:cxnChg chg="del mod">
          <ac:chgData name="Li Zihao" userId="a3d1d28f12a3d834" providerId="LiveId" clId="{C8DC38B5-F3F3-F649-8A01-9224D94CD078}" dt="2021-11-07T05:34:22.724" v="9220" actId="478"/>
          <ac:cxnSpMkLst>
            <pc:docMk/>
            <pc:sldMk cId="3320047932" sldId="1239"/>
            <ac:cxnSpMk id="15" creationId="{8E9BA1A3-A198-9A48-BE16-9C6F31C3A354}"/>
          </ac:cxnSpMkLst>
        </pc:cxnChg>
      </pc:sldChg>
      <pc:sldChg chg="addSp delSp modSp add mod">
        <pc:chgData name="Li Zihao" userId="a3d1d28f12a3d834" providerId="LiveId" clId="{C8DC38B5-F3F3-F649-8A01-9224D94CD078}" dt="2021-11-07T05:38:36.470" v="9287" actId="20577"/>
        <pc:sldMkLst>
          <pc:docMk/>
          <pc:sldMk cId="1091706210" sldId="1240"/>
        </pc:sldMkLst>
        <pc:spChg chg="mod">
          <ac:chgData name="Li Zihao" userId="a3d1d28f12a3d834" providerId="LiveId" clId="{C8DC38B5-F3F3-F649-8A01-9224D94CD078}" dt="2021-11-07T05:38:36.470" v="9287" actId="20577"/>
          <ac:spMkLst>
            <pc:docMk/>
            <pc:sldMk cId="1091706210" sldId="1240"/>
            <ac:spMk id="2" creationId="{A5957CCD-AEE5-504E-93E0-4ABBA1536119}"/>
          </ac:spMkLst>
        </pc:spChg>
        <pc:spChg chg="add del mod">
          <ac:chgData name="Li Zihao" userId="a3d1d28f12a3d834" providerId="LiveId" clId="{C8DC38B5-F3F3-F649-8A01-9224D94CD078}" dt="2021-11-07T05:38:25.946" v="9281"/>
          <ac:spMkLst>
            <pc:docMk/>
            <pc:sldMk cId="1091706210" sldId="1240"/>
            <ac:spMk id="3" creationId="{2E8A135A-E86E-934E-BD61-AE0FC1E3A3D9}"/>
          </ac:spMkLst>
        </pc:spChg>
        <pc:picChg chg="del">
          <ac:chgData name="Li Zihao" userId="a3d1d28f12a3d834" providerId="LiveId" clId="{C8DC38B5-F3F3-F649-8A01-9224D94CD078}" dt="2021-11-07T05:38:23.865" v="9280" actId="478"/>
          <ac:picMkLst>
            <pc:docMk/>
            <pc:sldMk cId="1091706210" sldId="1240"/>
            <ac:picMk id="4" creationId="{2625FCED-981B-CF40-BAD7-6A1A22C4E156}"/>
          </ac:picMkLst>
        </pc:picChg>
        <pc:picChg chg="add mod">
          <ac:chgData name="Li Zihao" userId="a3d1d28f12a3d834" providerId="LiveId" clId="{C8DC38B5-F3F3-F649-8A01-9224D94CD078}" dt="2021-11-07T05:38:25.946" v="9281"/>
          <ac:picMkLst>
            <pc:docMk/>
            <pc:sldMk cId="1091706210" sldId="1240"/>
            <ac:picMk id="5" creationId="{B0311A83-B349-3644-8AE7-22CB84B0783D}"/>
          </ac:picMkLst>
        </pc:picChg>
      </pc:sldChg>
      <pc:sldChg chg="addSp delSp modSp add mod">
        <pc:chgData name="Li Zihao" userId="a3d1d28f12a3d834" providerId="LiveId" clId="{C8DC38B5-F3F3-F649-8A01-9224D94CD078}" dt="2021-11-07T05:39:20.011" v="9299"/>
        <pc:sldMkLst>
          <pc:docMk/>
          <pc:sldMk cId="4175550451" sldId="1241"/>
        </pc:sldMkLst>
        <pc:spChg chg="mod">
          <ac:chgData name="Li Zihao" userId="a3d1d28f12a3d834" providerId="LiveId" clId="{C8DC38B5-F3F3-F649-8A01-9224D94CD078}" dt="2021-11-07T05:39:04.972" v="9292" actId="20577"/>
          <ac:spMkLst>
            <pc:docMk/>
            <pc:sldMk cId="4175550451" sldId="1241"/>
            <ac:spMk id="2" creationId="{A5957CCD-AEE5-504E-93E0-4ABBA1536119}"/>
          </ac:spMkLst>
        </pc:spChg>
        <pc:spChg chg="del">
          <ac:chgData name="Li Zihao" userId="a3d1d28f12a3d834" providerId="LiveId" clId="{C8DC38B5-F3F3-F649-8A01-9224D94CD078}" dt="2021-11-07T05:39:08.640" v="9293" actId="478"/>
          <ac:spMkLst>
            <pc:docMk/>
            <pc:sldMk cId="4175550451" sldId="1241"/>
            <ac:spMk id="3" creationId="{17A21EDB-1BFE-C44A-B22A-3233AB786588}"/>
          </ac:spMkLst>
        </pc:spChg>
        <pc:spChg chg="add del mod">
          <ac:chgData name="Li Zihao" userId="a3d1d28f12a3d834" providerId="LiveId" clId="{C8DC38B5-F3F3-F649-8A01-9224D94CD078}" dt="2021-11-07T05:39:20.011" v="9299"/>
          <ac:spMkLst>
            <pc:docMk/>
            <pc:sldMk cId="4175550451" sldId="1241"/>
            <ac:spMk id="6" creationId="{8D4122F2-1B92-F44A-991B-DCC29E7BEB7E}"/>
          </ac:spMkLst>
        </pc:spChg>
        <pc:picChg chg="del mod">
          <ac:chgData name="Li Zihao" userId="a3d1d28f12a3d834" providerId="LiveId" clId="{C8DC38B5-F3F3-F649-8A01-9224D94CD078}" dt="2021-11-07T05:39:18.008" v="9298" actId="478"/>
          <ac:picMkLst>
            <pc:docMk/>
            <pc:sldMk cId="4175550451" sldId="1241"/>
            <ac:picMk id="4" creationId="{F75B8B8C-7868-3145-ADA7-DA02A897AA5E}"/>
          </ac:picMkLst>
        </pc:picChg>
        <pc:picChg chg="del mod">
          <ac:chgData name="Li Zihao" userId="a3d1d28f12a3d834" providerId="LiveId" clId="{C8DC38B5-F3F3-F649-8A01-9224D94CD078}" dt="2021-11-07T05:39:14.636" v="9297" actId="478"/>
          <ac:picMkLst>
            <pc:docMk/>
            <pc:sldMk cId="4175550451" sldId="1241"/>
            <ac:picMk id="8" creationId="{C3A25278-7B3E-1843-8DAB-F6658EFE5734}"/>
          </ac:picMkLst>
        </pc:picChg>
        <pc:picChg chg="add mod">
          <ac:chgData name="Li Zihao" userId="a3d1d28f12a3d834" providerId="LiveId" clId="{C8DC38B5-F3F3-F649-8A01-9224D94CD078}" dt="2021-11-07T05:39:20.011" v="9299"/>
          <ac:picMkLst>
            <pc:docMk/>
            <pc:sldMk cId="4175550451" sldId="1241"/>
            <ac:picMk id="9" creationId="{1945FF3C-E2CA-7B49-AB18-9BD19C5C0CC9}"/>
          </ac:picMkLst>
        </pc:picChg>
        <pc:cxnChg chg="del">
          <ac:chgData name="Li Zihao" userId="a3d1d28f12a3d834" providerId="LiveId" clId="{C8DC38B5-F3F3-F649-8A01-9224D94CD078}" dt="2021-11-07T05:39:14.636" v="9297" actId="478"/>
          <ac:cxnSpMkLst>
            <pc:docMk/>
            <pc:sldMk cId="4175550451" sldId="1241"/>
            <ac:cxnSpMk id="5" creationId="{87B70C5C-6C21-3844-9CB8-B0ACB864B62A}"/>
          </ac:cxnSpMkLst>
        </pc:cxnChg>
        <pc:cxnChg chg="del">
          <ac:chgData name="Li Zihao" userId="a3d1d28f12a3d834" providerId="LiveId" clId="{C8DC38B5-F3F3-F649-8A01-9224D94CD078}" dt="2021-11-07T05:39:14.636" v="9297" actId="478"/>
          <ac:cxnSpMkLst>
            <pc:docMk/>
            <pc:sldMk cId="4175550451" sldId="1241"/>
            <ac:cxnSpMk id="7" creationId="{F4483C1C-CD65-3C43-BE4F-C8ADF10B99EE}"/>
          </ac:cxnSpMkLst>
        </pc:cxnChg>
      </pc:sldChg>
      <pc:sldChg chg="addSp delSp modSp add mod">
        <pc:chgData name="Li Zihao" userId="a3d1d28f12a3d834" providerId="LiveId" clId="{C8DC38B5-F3F3-F649-8A01-9224D94CD078}" dt="2021-11-07T05:41:23.053" v="9320"/>
        <pc:sldMkLst>
          <pc:docMk/>
          <pc:sldMk cId="3205102677" sldId="1242"/>
        </pc:sldMkLst>
        <pc:spChg chg="mod">
          <ac:chgData name="Li Zihao" userId="a3d1d28f12a3d834" providerId="LiveId" clId="{C8DC38B5-F3F3-F649-8A01-9224D94CD078}" dt="2021-11-07T05:40:59.975" v="9317" actId="20577"/>
          <ac:spMkLst>
            <pc:docMk/>
            <pc:sldMk cId="3205102677" sldId="1242"/>
            <ac:spMk id="2" creationId="{D108FCFB-34E0-B444-AA09-00F1F5AE4A71}"/>
          </ac:spMkLst>
        </pc:spChg>
        <pc:spChg chg="del mod">
          <ac:chgData name="Li Zihao" userId="a3d1d28f12a3d834" providerId="LiveId" clId="{C8DC38B5-F3F3-F649-8A01-9224D94CD078}" dt="2021-11-07T05:41:23.053" v="9320"/>
          <ac:spMkLst>
            <pc:docMk/>
            <pc:sldMk cId="3205102677" sldId="1242"/>
            <ac:spMk id="3" creationId="{9B6D1386-2276-B049-9ECC-0F5DF4571EC2}"/>
          </ac:spMkLst>
        </pc:spChg>
        <pc:picChg chg="del">
          <ac:chgData name="Li Zihao" userId="a3d1d28f12a3d834" providerId="LiveId" clId="{C8DC38B5-F3F3-F649-8A01-9224D94CD078}" dt="2021-11-07T05:41:03.437" v="9318" actId="478"/>
          <ac:picMkLst>
            <pc:docMk/>
            <pc:sldMk cId="3205102677" sldId="1242"/>
            <ac:picMk id="4" creationId="{B22D55B1-A740-2747-86CF-64AF379562D2}"/>
          </ac:picMkLst>
        </pc:picChg>
        <pc:picChg chg="add mod">
          <ac:chgData name="Li Zihao" userId="a3d1d28f12a3d834" providerId="LiveId" clId="{C8DC38B5-F3F3-F649-8A01-9224D94CD078}" dt="2021-11-07T05:41:23.053" v="9320"/>
          <ac:picMkLst>
            <pc:docMk/>
            <pc:sldMk cId="3205102677" sldId="1242"/>
            <ac:picMk id="5" creationId="{B1D46F82-07FB-A24E-B644-2749F4890DF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CA1D133-DF9A-4546-BC32-9BA5D9890E07}" type="datetimeFigureOut">
              <a:rPr lang="zh-CN" altLang="en-US"/>
              <a:pPr>
                <a:defRPr/>
              </a:pPr>
              <a:t>2021/11/7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9B42915-2935-458E-A579-AFBD3FBC3D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263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0AFA250-0359-41A6-9B6F-B6B13F56C968}" type="datetimeFigureOut">
              <a:rPr lang="zh-CN" altLang="en-US"/>
              <a:pPr>
                <a:defRPr/>
              </a:pPr>
              <a:t>2021/11/7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10409EE-1F5E-4DB5-BECA-DDA12FB5C9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32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244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lvl="0" indent="-171450" eaLnBrk="1" hangingPunct="1">
              <a:buFontTx/>
              <a:buChar char="-"/>
            </a:pPr>
            <a:endParaRPr lang="en-US" altLang="zh-CN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954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小时候玩电脑还是挺经常遇到电脑蓝屏的，而且那时候喜欢装盗版游戏、用游戏外挂。这样就使得电脑经常蓝屏，经常得重启</a:t>
            </a:r>
            <a:endParaRPr kumimoji="1" lang="en-US" altLang="zh-CN" dirty="0"/>
          </a:p>
          <a:p>
            <a:r>
              <a:rPr kumimoji="1" lang="zh-CN" altLang="en-US" dirty="0"/>
              <a:t>但是近几年来觉得</a:t>
            </a:r>
            <a:r>
              <a:rPr kumimoji="1" lang="en-US" altLang="zh-CN" dirty="0"/>
              <a:t>Windows</a:t>
            </a:r>
            <a:r>
              <a:rPr kumimoji="1" lang="zh-CN" altLang="en-US" dirty="0"/>
              <a:t>蓝屏的次数越来越少了，也可以说是通过这件事印证了程序的可靠性在逐渐增加吧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838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400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508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907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95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599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73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514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91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lvl="0" indent="-171450" eaLnBrk="1" hangingPunct="1">
              <a:buFontTx/>
              <a:buChar char="-"/>
            </a:pPr>
            <a:endParaRPr lang="en-US" altLang="zh-CN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201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lvl="0" indent="-171450" eaLnBrk="1" hangingPunct="1">
              <a:buFontTx/>
              <a:buChar char="-"/>
            </a:pPr>
            <a:endParaRPr lang="en-US" altLang="zh-CN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75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936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26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054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726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308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技术</a:t>
            </a:r>
            <a:r>
              <a:rPr kumimoji="1" lang="en-US" altLang="zh-CN" dirty="0"/>
              <a:t>/</a:t>
            </a:r>
            <a:r>
              <a:rPr kumimoji="1" lang="zh-CN" altLang="en-US" dirty="0"/>
              <a:t>方法，本质上是为了实现某个想法的手段；</a:t>
            </a:r>
          </a:p>
          <a:p>
            <a:r>
              <a:rPr kumimoji="1" lang="zh-CN" altLang="en-US" dirty="0"/>
              <a:t>不同时代的人，同时代不同的人，拥有的技术储备不同，解决同一个问题，自然有不同的方案。</a:t>
            </a:r>
            <a:endParaRPr kumimoji="1" lang="en-US" altLang="zh-CN" dirty="0"/>
          </a:p>
          <a:p>
            <a:r>
              <a:rPr kumimoji="1" lang="zh-CN" altLang="en-US" dirty="0"/>
              <a:t>只要你调研的够多，问题总能解决。</a:t>
            </a:r>
          </a:p>
          <a:p>
            <a:r>
              <a:rPr kumimoji="1" lang="zh-CN" altLang="en-US" dirty="0"/>
              <a:t>但是一个好的想法，不容易获得，有时能创造一个新的研究领域。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2471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lvl="0" indent="-171450" eaLnBrk="1" hangingPunct="1">
              <a:buFontTx/>
              <a:buChar char="-"/>
            </a:pPr>
            <a:endParaRPr lang="en-US" altLang="zh-CN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57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747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33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000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437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882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1005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389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lvl="0" indent="-171450" eaLnBrk="1" hangingPunct="1">
              <a:buFontTx/>
              <a:buChar char="-"/>
            </a:pPr>
            <a:endParaRPr lang="en-US" altLang="zh-CN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6052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讨论一个问题之前，首先限定我们这个问题的范围，在什么限定下进行这个讨论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89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4618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4345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6597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672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0222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332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625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3793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86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lvl="0" indent="-171450" eaLnBrk="1" hangingPunct="1">
              <a:buFontTx/>
              <a:buChar char="-"/>
            </a:pPr>
            <a:endParaRPr lang="en-US" altLang="zh-CN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6000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由于停机问题是不可判定的，原论文里考虑的只有部分正确性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8947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5158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5902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4842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42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6932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7288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7090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7682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0118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5743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388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6731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Arial" charset="0"/>
              </a:rPr>
              <a:t>这一部分主要介绍背景知识：</a:t>
            </a:r>
            <a:endParaRPr lang="en-US" altLang="zh-CN" dirty="0">
              <a:latin typeface="Arial" charset="0"/>
            </a:endParaRPr>
          </a:p>
          <a:p>
            <a:pPr marL="171450" indent="-171450" eaLnBrk="1" hangingPunct="1">
              <a:buFontTx/>
              <a:buChar char="-"/>
            </a:pPr>
            <a:r>
              <a:rPr lang="en-US" altLang="zh-CN" dirty="0">
                <a:latin typeface="Arial" charset="0"/>
              </a:rPr>
              <a:t>SSA</a:t>
            </a:r>
            <a:r>
              <a:rPr lang="zh-CN" altLang="en-US" dirty="0">
                <a:latin typeface="Arial" charset="0"/>
              </a:rPr>
              <a:t>的来源：从</a:t>
            </a:r>
            <a:r>
              <a:rPr lang="en-US" altLang="zh-CN" dirty="0">
                <a:latin typeface="Arial" charset="0"/>
              </a:rPr>
              <a:t>Expr</a:t>
            </a:r>
            <a:r>
              <a:rPr lang="zh-CN" altLang="en-US" dirty="0">
                <a:latin typeface="Arial" charset="0"/>
              </a:rPr>
              <a:t>的</a:t>
            </a:r>
            <a:r>
              <a:rPr lang="en-US" altLang="zh-CN" dirty="0">
                <a:latin typeface="Arial" charset="0"/>
              </a:rPr>
              <a:t>DAG</a:t>
            </a:r>
            <a:r>
              <a:rPr lang="zh-CN" altLang="en-US" dirty="0">
                <a:latin typeface="Arial" charset="0"/>
              </a:rPr>
              <a:t>表示，到</a:t>
            </a:r>
            <a:r>
              <a:rPr lang="en-US" altLang="zh-CN" dirty="0">
                <a:latin typeface="Arial" charset="0"/>
              </a:rPr>
              <a:t>BB</a:t>
            </a:r>
            <a:r>
              <a:rPr lang="zh-CN" altLang="en-US" dirty="0">
                <a:latin typeface="Arial" charset="0"/>
              </a:rPr>
              <a:t>内的</a:t>
            </a:r>
            <a:r>
              <a:rPr lang="en-US" altLang="zh-CN" dirty="0">
                <a:latin typeface="Arial" charset="0"/>
              </a:rPr>
              <a:t>Value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Numbering</a:t>
            </a:r>
            <a:r>
              <a:rPr lang="zh-CN" altLang="en-US" dirty="0">
                <a:latin typeface="Arial" charset="0"/>
              </a:rPr>
              <a:t>，再到</a:t>
            </a:r>
            <a:r>
              <a:rPr lang="en-US" altLang="zh-CN" dirty="0">
                <a:latin typeface="Arial" charset="0"/>
              </a:rPr>
              <a:t>SSA</a:t>
            </a:r>
          </a:p>
          <a:p>
            <a:pPr marL="628650" lvl="1" indent="-171450" eaLnBrk="1" hangingPunct="1">
              <a:buFontTx/>
              <a:buChar char="-"/>
            </a:pPr>
            <a:r>
              <a:rPr lang="en-US" altLang="zh-CN" dirty="0">
                <a:latin typeface="Arial" charset="0"/>
              </a:rPr>
              <a:t>DAG</a:t>
            </a:r>
            <a:r>
              <a:rPr lang="zh-CN" altLang="en-US" dirty="0">
                <a:latin typeface="Arial" charset="0"/>
              </a:rPr>
              <a:t>：只能识别</a:t>
            </a:r>
            <a:r>
              <a:rPr lang="en-US" altLang="zh-CN" dirty="0">
                <a:latin typeface="Arial" charset="0"/>
              </a:rPr>
              <a:t>lexical</a:t>
            </a:r>
            <a:r>
              <a:rPr lang="zh-CN" altLang="en-US" dirty="0">
                <a:latin typeface="Arial" charset="0"/>
              </a:rPr>
              <a:t>意义上相同的的公共表达式：相同</a:t>
            </a:r>
            <a:r>
              <a:rPr lang="en-US" altLang="zh-CN" dirty="0">
                <a:latin typeface="Arial" charset="0"/>
              </a:rPr>
              <a:t>Operator</a:t>
            </a:r>
            <a:r>
              <a:rPr lang="zh-CN" altLang="en-US" dirty="0">
                <a:latin typeface="Arial" charset="0"/>
              </a:rPr>
              <a:t>，相同</a:t>
            </a:r>
            <a:r>
              <a:rPr lang="en-US" altLang="zh-CN" dirty="0">
                <a:latin typeface="Arial" charset="0"/>
              </a:rPr>
              <a:t>Operand</a:t>
            </a:r>
          </a:p>
          <a:p>
            <a:pPr marL="628650" lvl="1" indent="-171450" eaLnBrk="1" hangingPunct="1">
              <a:buFontTx/>
              <a:buChar char="-"/>
            </a:pPr>
            <a:r>
              <a:rPr lang="en-US" altLang="zh-CN" dirty="0">
                <a:latin typeface="Arial" charset="0"/>
              </a:rPr>
              <a:t>Value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Numbering</a:t>
            </a:r>
            <a:r>
              <a:rPr lang="zh-CN" altLang="en-US" dirty="0">
                <a:latin typeface="Arial" charset="0"/>
              </a:rPr>
              <a:t>：能在一定程度上识别</a:t>
            </a:r>
            <a:r>
              <a:rPr lang="en-US" altLang="zh-CN" dirty="0">
                <a:latin typeface="Arial" charset="0"/>
              </a:rPr>
              <a:t>lexical</a:t>
            </a:r>
            <a:r>
              <a:rPr lang="zh-CN" altLang="en-US" dirty="0">
                <a:latin typeface="Arial" charset="0"/>
              </a:rPr>
              <a:t>以外的公共表达式，但是最多限制在</a:t>
            </a:r>
            <a:r>
              <a:rPr lang="en-US" altLang="zh-CN" dirty="0">
                <a:latin typeface="Arial" charset="0"/>
              </a:rPr>
              <a:t>BB</a:t>
            </a:r>
            <a:r>
              <a:rPr lang="zh-CN" altLang="en-US" dirty="0">
                <a:latin typeface="Arial" charset="0"/>
              </a:rPr>
              <a:t>内部和</a:t>
            </a:r>
            <a:r>
              <a:rPr lang="en-US" altLang="zh-CN" dirty="0">
                <a:latin typeface="Arial" charset="0"/>
              </a:rPr>
              <a:t>EBB</a:t>
            </a:r>
            <a:r>
              <a:rPr lang="zh-CN" altLang="en-US" dirty="0">
                <a:latin typeface="Arial" charset="0"/>
              </a:rPr>
              <a:t>内部</a:t>
            </a:r>
            <a:endParaRPr lang="en-US" altLang="zh-CN" dirty="0">
              <a:latin typeface="Arial" charset="0"/>
            </a:endParaRPr>
          </a:p>
          <a:p>
            <a:pPr marL="171450" lvl="0" indent="-171450" eaLnBrk="1" hangingPunct="1">
              <a:buFontTx/>
              <a:buChar char="-"/>
            </a:pPr>
            <a:endParaRPr lang="en-US" altLang="zh-CN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2217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22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322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131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636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13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11413" y="2349500"/>
            <a:ext cx="4321175" cy="1043126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15895" y="4508500"/>
            <a:ext cx="4316693" cy="10087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932724-FD10-4A72-BDFD-B27D4C0890DF}" type="datetimeFigureOut">
              <a:rPr lang="zh-CN" altLang="en-US"/>
              <a:pPr>
                <a:defRPr/>
              </a:pPr>
              <a:t>2021/11/7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33304-23B8-4050-8FD4-F51F035CDD71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689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9E9B4-F8BE-45B6-B08C-7191E9BA4C74}" type="datetimeFigureOut">
              <a:rPr lang="zh-CN" altLang="en-US"/>
              <a:pPr>
                <a:defRPr/>
              </a:pPr>
              <a:t>2021/11/7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64AB1-3A3D-4094-B448-07CA6C3E964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775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CCF6D-9F01-432E-A028-4C874F463449}" type="datetimeFigureOut">
              <a:rPr lang="zh-CN" altLang="en-US"/>
              <a:pPr>
                <a:defRPr/>
              </a:pPr>
              <a:t>2021/11/7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914C29-D25F-47B7-B33C-2544930698E1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580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Rectangle 14"/>
          <p:cNvSpPr>
            <a:spLocks noChangeArrowheads="1"/>
          </p:cNvSpPr>
          <p:nvPr userDrawn="1"/>
        </p:nvSpPr>
        <p:spPr bwMode="auto">
          <a:xfrm flipV="1">
            <a:off x="468313" y="1214438"/>
            <a:ext cx="8447087" cy="53975"/>
          </a:xfrm>
          <a:prstGeom prst="rect">
            <a:avLst/>
          </a:prstGeom>
          <a:gradFill rotWithShape="0">
            <a:gsLst>
              <a:gs pos="0">
                <a:srgbClr val="3366FF"/>
              </a:gs>
              <a:gs pos="25000">
                <a:srgbClr val="01A78F"/>
              </a:gs>
              <a:gs pos="50000">
                <a:srgbClr val="FFFF00"/>
              </a:gs>
              <a:gs pos="75000">
                <a:srgbClr val="FF6633"/>
              </a:gs>
              <a:gs pos="100000">
                <a:srgbClr val="FF339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09D13-632C-4211-9321-01F2B307AB15}" type="datetimeFigureOut">
              <a:rPr lang="zh-CN" altLang="en-US"/>
              <a:pPr>
                <a:defRPr/>
              </a:pPr>
              <a:t>2021/11/7</a:t>
            </a:fld>
            <a:endParaRPr lang="zh-CN" alt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53902-9632-4ADE-A52C-43F743FF03E8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815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4508500"/>
            <a:ext cx="8642350" cy="216058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0825" y="2326714"/>
            <a:ext cx="8642350" cy="21817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88713C-D651-483F-A59C-CBA35E735DAE}" type="datetimeFigureOut">
              <a:rPr lang="zh-CN" altLang="en-US"/>
              <a:pPr>
                <a:defRPr/>
              </a:pPr>
              <a:t>2021/11/7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5C42C2-F96A-4D62-9B6D-D38CE742E4FE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216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4" y="1268413"/>
            <a:ext cx="43211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86671" y="1280448"/>
            <a:ext cx="4306503" cy="53886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B303F-C235-45D7-B560-615C8BE5B07E}" type="datetimeFigureOut">
              <a:rPr lang="zh-CN" altLang="en-US"/>
              <a:pPr>
                <a:defRPr/>
              </a:pPr>
              <a:t>2021/11/7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0AD55-C319-44FB-9A5D-D14487C4E159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669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0824" y="1268954"/>
            <a:ext cx="4321175" cy="5038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50825" y="1844824"/>
            <a:ext cx="4321175" cy="4824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83157" y="1268413"/>
            <a:ext cx="4310018" cy="5044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000" y="1844824"/>
            <a:ext cx="4321175" cy="48242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50BD78-615C-42E5-A323-856A08359CE8}" type="datetimeFigureOut">
              <a:rPr lang="zh-CN" altLang="en-US"/>
              <a:pPr>
                <a:defRPr/>
              </a:pPr>
              <a:t>2021/11/7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B2D35-015B-4C3A-98D5-26A54CB48D3A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05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6FC0DD-A4DC-4183-AD2F-06005E142F51}" type="datetimeFigureOut">
              <a:rPr lang="zh-CN" altLang="en-US"/>
              <a:pPr>
                <a:defRPr/>
              </a:pPr>
              <a:t>2021/11/7</a:t>
            </a:fld>
            <a:endParaRPr lang="zh-CN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C2C62A-D1D3-40B1-AA41-272F656B851E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957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E3CD5-0358-4B07-AA9D-F51FDFEE5942}" type="datetimeFigureOut">
              <a:rPr lang="zh-CN" altLang="en-US"/>
              <a:pPr>
                <a:defRPr/>
              </a:pPr>
              <a:t>2021/11/7</a:t>
            </a:fld>
            <a:endParaRPr lang="zh-CN" altLang="en-US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D1DB51-B0BC-429A-BBBD-F6D561DBBCA6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90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3258" y="188913"/>
            <a:ext cx="2158155" cy="1079500"/>
          </a:xfrm>
          <a:solidFill>
            <a:schemeClr val="accent1"/>
          </a:solidFill>
          <a:effectLst/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11413" y="188913"/>
            <a:ext cx="6481762" cy="64801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0826" y="1282206"/>
            <a:ext cx="2160588" cy="5386882"/>
          </a:xfrm>
          <a:solidFill>
            <a:schemeClr val="accent1"/>
          </a:solidFill>
          <a:effectLst/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5E32-0271-47BA-86B4-791D18225060}" type="datetimeFigureOut">
              <a:rPr lang="zh-CN" altLang="en-US"/>
              <a:pPr>
                <a:defRPr/>
              </a:pPr>
              <a:t>2021/11/7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1BF91F-FEE3-472D-BF2B-E796CEC6FFD0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72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91C4C-2283-4416-85B2-9319499E14F3}" type="datetimeFigureOut">
              <a:rPr lang="zh-CN" altLang="en-US"/>
              <a:pPr>
                <a:defRPr/>
              </a:pPr>
              <a:t>2021/11/7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8C1C38-7B56-4D9E-9C2B-8C59DC0BF23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708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NUL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37A8B3-4762-9549-B949-7E8C04FF02C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81773" y="172289"/>
            <a:ext cx="1227302" cy="847553"/>
          </a:xfrm>
          <a:prstGeom prst="rect">
            <a:avLst/>
          </a:prstGeom>
        </p:spPr>
      </p:pic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250825" y="188913"/>
            <a:ext cx="86423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50825" y="1268413"/>
            <a:ext cx="864235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411413" y="6669088"/>
            <a:ext cx="2160587" cy="176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545A41-D8A8-4AC4-9808-1A4D8E9D7057}" type="datetimeFigureOut">
              <a:rPr lang="zh-CN" altLang="en-US"/>
              <a:pPr>
                <a:defRPr/>
              </a:pPr>
              <a:t>2021/11/7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572000" y="6669088"/>
            <a:ext cx="2160588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732588" y="6669088"/>
            <a:ext cx="2411412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8649267-2A5A-4AEF-B2E1-09C8DF9D71B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grpSp>
        <p:nvGrpSpPr>
          <p:cNvPr id="1031" name="组合 6"/>
          <p:cNvGrpSpPr>
            <a:grpSpLocks/>
          </p:cNvGrpSpPr>
          <p:nvPr/>
        </p:nvGrpSpPr>
        <p:grpSpPr bwMode="auto">
          <a:xfrm>
            <a:off x="7235825" y="6381750"/>
            <a:ext cx="1873250" cy="404813"/>
            <a:chOff x="6084168" y="6350588"/>
            <a:chExt cx="2209800" cy="507412"/>
          </a:xfrm>
        </p:grpSpPr>
        <p:pic>
          <p:nvPicPr>
            <p:cNvPr id="1032" name="Picture 20" descr="D:\计算所\PPT的模板\logo.gif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6350588"/>
              <a:ext cx="609600" cy="507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26" descr="D:\计算所\PPT的模板\logo－zi.gif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6168" y="6350588"/>
              <a:ext cx="1447800" cy="315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" name="Picture 27" descr="D:\计算所\PPT的模板\logo－Y-H-1.gif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846168" y="6731588"/>
              <a:ext cx="14478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Helvetica" pitchFamily="2" charset="0"/>
          <a:ea typeface="微软雅黑" pitchFamily="34" charset="-122"/>
          <a:cs typeface="Helvetica" pitchFamily="2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.utexas.edu/users/EWD/transcriptions/EWD03xx/EWD303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ihaoli-cn/compiler-paper-read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i-weimar.de/fileadmin/user/fak/medien/professuren/Mediensicherheit/Teaching/WS1617/Safe_and_Secure_Systems/sss04.pdf" TargetMode="External"/><Relationship Id="rId3" Type="http://schemas.openxmlformats.org/officeDocument/2006/relationships/hyperlink" Target="http://sunnyday.mit.edu/16.355/Hoare-CACM-69.pdf" TargetMode="External"/><Relationship Id="rId7" Type="http://schemas.openxmlformats.org/officeDocument/2006/relationships/hyperlink" Target="http://staff.ustc.edu.cn/~xyfeng/teaching/FOPL/lectureNotes/07_Hoare.pdf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warefoundations.cis.upenn.edu/plf-current/Hoare.html" TargetMode="External"/><Relationship Id="rId5" Type="http://schemas.openxmlformats.org/officeDocument/2006/relationships/hyperlink" Target="https://www.youtube.com/watch?v=GQi-6-d5ooQ" TargetMode="External"/><Relationship Id="rId4" Type="http://schemas.openxmlformats.org/officeDocument/2006/relationships/hyperlink" Target="https://speakerdeck.com/paperswelove/jean-yang-on-an-axiomatic-basis-for-computer-programming?slide=14" TargetMode="External"/><Relationship Id="rId9" Type="http://schemas.openxmlformats.org/officeDocument/2006/relationships/hyperlink" Target="https://www.cs.cmu.edu/~aldrich/courses/654-sp09/notes/3-hoare-notes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7350" y="2673016"/>
            <a:ext cx="828833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lnSpc>
                <a:spcPts val="5200"/>
              </a:lnSpc>
            </a:pP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编译器论文研讨班</a:t>
            </a:r>
            <a:b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经典论文研读</a:t>
            </a:r>
            <a:endParaRPr lang="en-US" altLang="zh-CN" sz="4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72" name="直接连接符 5"/>
          <p:cNvCxnSpPr>
            <a:cxnSpLocks noChangeShapeType="1"/>
          </p:cNvCxnSpPr>
          <p:nvPr/>
        </p:nvCxnSpPr>
        <p:spPr bwMode="auto">
          <a:xfrm>
            <a:off x="352425" y="3141292"/>
            <a:ext cx="8323263" cy="0"/>
          </a:xfrm>
          <a:prstGeom prst="line">
            <a:avLst/>
          </a:prstGeom>
          <a:noFill/>
          <a:ln w="57150" cmpd="dbl" algn="ctr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70D1D6B-51D9-8D4B-8C5F-B1E6A548B12E}"/>
              </a:ext>
            </a:extLst>
          </p:cNvPr>
          <p:cNvSpPr/>
          <p:nvPr/>
        </p:nvSpPr>
        <p:spPr>
          <a:xfrm>
            <a:off x="1125971" y="4647326"/>
            <a:ext cx="6776170" cy="1344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  <a:p>
            <a:pPr algn="ctr" eaLnBrk="1" hangingPunct="1">
              <a:lnSpc>
                <a:spcPts val="52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次研讨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52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27831" y="2960724"/>
            <a:ext cx="828833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lnSpc>
                <a:spcPts val="5200"/>
              </a:lnSpc>
            </a:pPr>
            <a:r>
              <a:rPr lang="en-US" altLang="ja-JP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</a:p>
          <a:p>
            <a:pPr algn="ctr" eaLnBrk="1" hangingPunct="1">
              <a:lnSpc>
                <a:spcPts val="5200"/>
              </a:lnSpc>
            </a:pPr>
            <a:r>
              <a:rPr lang="en-US" altLang="zh-CN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3600" b="1" dirty="0">
              <a:solidFill>
                <a:srgbClr val="0202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463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4F7E5-A85F-3B4B-8634-003CDE37A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Annoying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Bugs</a:t>
            </a:r>
            <a:endParaRPr kumimoji="1" lang="zh-CN" altLang="en-US" dirty="0"/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4814983D-AF78-FA49-81AB-A2285322C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750" y="3009900"/>
            <a:ext cx="65405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56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4F7E5-A85F-3B4B-8634-003CDE37A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Correctness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 important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7C35EE-44FD-1744-AC8A-583BB8897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application, correctness is especially important</a:t>
            </a:r>
          </a:p>
          <a:p>
            <a:pPr lvl="1"/>
            <a:r>
              <a:rPr kumimoji="1" lang="zh-CN" altLang="en-US" dirty="0"/>
              <a:t>核反应堆控制器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火箭发射系统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选举机器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医疗设备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10104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6026C-DE1F-A548-874C-DBC72B308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Informal ways:</a:t>
            </a:r>
          </a:p>
          <a:p>
            <a:pPr lvl="1"/>
            <a:r>
              <a:rPr lang="en" altLang="zh-CN" dirty="0"/>
              <a:t>Natural Language Specifications</a:t>
            </a:r>
          </a:p>
          <a:p>
            <a:pPr lvl="1"/>
            <a:r>
              <a:rPr lang="en-US" altLang="zh-CN" dirty="0"/>
              <a:t>Testing and </a:t>
            </a:r>
            <a:r>
              <a:rPr lang="en" altLang="zh-CN" dirty="0"/>
              <a:t>Debugging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</a:p>
          <a:p>
            <a:pPr marL="0" indent="0">
              <a:buNone/>
            </a:pPr>
            <a:endParaRPr lang="en" altLang="zh-CN" dirty="0"/>
          </a:p>
          <a:p>
            <a:endParaRPr lang="en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ensure correctness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63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6026C-DE1F-A548-874C-DBC72B308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" altLang="zh-CN" dirty="0"/>
          </a:p>
          <a:p>
            <a:endParaRPr lang="en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Testing vs Logical Reasoning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EA760F-8CE6-9F4F-AB60-1A9531079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1238250"/>
            <a:ext cx="8674100" cy="4381500"/>
          </a:xfrm>
          <a:prstGeom prst="rect">
            <a:avLst/>
          </a:prstGeom>
        </p:spPr>
      </p:pic>
      <p:sp>
        <p:nvSpPr>
          <p:cNvPr id="7" name="文本框 34">
            <a:extLst>
              <a:ext uri="{FF2B5EF4-FFF2-40B4-BE49-F238E27FC236}">
                <a16:creationId xmlns:a16="http://schemas.microsoft.com/office/drawing/2014/main" id="{DE35FDCC-7999-4B44-A8EC-FB30243B4340}"/>
              </a:ext>
            </a:extLst>
          </p:cNvPr>
          <p:cNvSpPr txBox="1"/>
          <p:nvPr/>
        </p:nvSpPr>
        <p:spPr>
          <a:xfrm>
            <a:off x="305780" y="4437112"/>
            <a:ext cx="8532440" cy="2062103"/>
          </a:xfrm>
          <a:prstGeom prst="rect">
            <a:avLst/>
          </a:prstGeom>
          <a:solidFill>
            <a:schemeClr val="bg1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CN" sz="3200" dirty="0">
                <a:solidFill>
                  <a:srgbClr val="0000FF"/>
                </a:solidFill>
                <a:latin typeface="+mn-ea"/>
                <a:ea typeface="+mn-ea"/>
              </a:rPr>
              <a:t>Program testing can be used very effectively to show the </a:t>
            </a:r>
            <a:r>
              <a:rPr lang="en" altLang="zh-CN" sz="3200" b="1" dirty="0">
                <a:solidFill>
                  <a:srgbClr val="FF0000"/>
                </a:solidFill>
                <a:latin typeface="+mn-ea"/>
                <a:ea typeface="+mn-ea"/>
              </a:rPr>
              <a:t>presence</a:t>
            </a:r>
            <a:r>
              <a:rPr lang="en" altLang="zh-CN" sz="3200" dirty="0">
                <a:solidFill>
                  <a:srgbClr val="0000FF"/>
                </a:solidFill>
                <a:latin typeface="+mn-ea"/>
                <a:ea typeface="+mn-ea"/>
              </a:rPr>
              <a:t> of bugs but never to show their </a:t>
            </a:r>
            <a:r>
              <a:rPr lang="en" altLang="zh-CN" sz="3200" b="1" dirty="0">
                <a:solidFill>
                  <a:srgbClr val="FF0000"/>
                </a:solidFill>
                <a:latin typeface="+mn-ea"/>
                <a:ea typeface="+mn-ea"/>
              </a:rPr>
              <a:t>absence</a:t>
            </a:r>
            <a:r>
              <a:rPr lang="en" altLang="zh-CN" sz="3200" dirty="0">
                <a:solidFill>
                  <a:srgbClr val="0000FF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zh-CN" sz="3200" dirty="0">
                <a:solidFill>
                  <a:srgbClr val="0000FF"/>
                </a:solidFill>
                <a:latin typeface="+mn-ea"/>
                <a:ea typeface="+mn-ea"/>
              </a:rPr>
              <a:t>——</a:t>
            </a:r>
            <a:r>
              <a:rPr lang="en" altLang="zh-CN" sz="3200" dirty="0">
                <a:solidFill>
                  <a:srgbClr val="0000FF"/>
                </a:solidFill>
                <a:latin typeface="+mn-ea"/>
                <a:ea typeface="+mn-ea"/>
              </a:rPr>
              <a:t>E.W. Dijkstra</a:t>
            </a:r>
            <a:endParaRPr lang="en" altLang="zh-CN" sz="3200" dirty="0">
              <a:solidFill>
                <a:srgbClr val="0000FF"/>
              </a:solidFill>
              <a:latin typeface="+mn-ea"/>
              <a:ea typeface="+mn-ea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42421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6026C-DE1F-A548-874C-DBC72B308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" altLang="zh-CN" dirty="0"/>
          </a:p>
          <a:p>
            <a:endParaRPr lang="en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do Logical Reasoning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7ADC15-BBC6-B642-BF28-45BB76126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1390650"/>
            <a:ext cx="86741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70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6026C-DE1F-A548-874C-DBC72B308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" altLang="zh-CN" dirty="0"/>
          </a:p>
          <a:p>
            <a:endParaRPr lang="en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Deductive</a:t>
            </a:r>
            <a:r>
              <a:rPr lang="zh-CN" altLang="en-US" dirty="0"/>
              <a:t> </a:t>
            </a:r>
            <a:r>
              <a:rPr lang="en-US" altLang="zh-CN" dirty="0"/>
              <a:t>Rule</a:t>
            </a:r>
            <a:r>
              <a:rPr lang="en-US" dirty="0"/>
              <a:t>: Detachment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6E7196-EBDC-8C49-B2CC-8204AB9BC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1841500"/>
            <a:ext cx="867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97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6026C-DE1F-A548-874C-DBC72B308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" altLang="zh-CN" dirty="0"/>
          </a:p>
          <a:p>
            <a:endParaRPr lang="en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Deductive</a:t>
            </a:r>
            <a:r>
              <a:rPr lang="zh-CN" altLang="en-US" dirty="0"/>
              <a:t> </a:t>
            </a:r>
            <a:r>
              <a:rPr lang="en-US" altLang="zh-CN" dirty="0"/>
              <a:t>Rule</a:t>
            </a:r>
            <a:r>
              <a:rPr lang="en-US" dirty="0"/>
              <a:t>: Syllogism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8E9FA1-FCF6-AE4E-B835-C293CE3A3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1708150"/>
            <a:ext cx="86741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8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6026C-DE1F-A548-874C-DBC72B308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" altLang="zh-CN" dirty="0"/>
          </a:p>
          <a:p>
            <a:endParaRPr lang="en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Deductive</a:t>
            </a:r>
            <a:r>
              <a:rPr lang="zh-CN" altLang="en-US" dirty="0"/>
              <a:t> </a:t>
            </a:r>
            <a:r>
              <a:rPr lang="en-US" altLang="zh-CN" dirty="0"/>
              <a:t>Rule</a:t>
            </a:r>
            <a:r>
              <a:rPr lang="en-US" dirty="0"/>
              <a:t>: Contrapositive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983806-6BB1-B944-B138-0DD2DD286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1708150"/>
            <a:ext cx="86741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13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6026C-DE1F-A548-874C-DBC72B308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" altLang="zh-CN" dirty="0"/>
          </a:p>
          <a:p>
            <a:endParaRPr lang="en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apply to program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F5B22E-DCC0-9A44-B0CB-E1F48397B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3" t="3023" r="28499" b="14150"/>
          <a:stretch/>
        </p:blipFill>
        <p:spPr>
          <a:xfrm>
            <a:off x="2735795" y="1988840"/>
            <a:ext cx="3672409" cy="374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82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27831" y="2960724"/>
            <a:ext cx="828833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lnSpc>
                <a:spcPts val="5200"/>
              </a:lnSpc>
            </a:pPr>
            <a:r>
              <a:rPr lang="en-US" altLang="ja-JP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  <a:p>
            <a:pPr algn="ctr" eaLnBrk="1" hangingPunct="1">
              <a:lnSpc>
                <a:spcPts val="5200"/>
              </a:lnSpc>
            </a:pPr>
            <a:r>
              <a:rPr lang="en-US" altLang="zh-CN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 words before seminar</a:t>
            </a:r>
            <a:endParaRPr lang="zh-CN" altLang="en-US" sz="3600" b="1" dirty="0">
              <a:solidFill>
                <a:srgbClr val="0202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36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apply to program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48523B-B806-B04C-9957-EB16391B0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1412776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283AD4-6D6B-6C4F-89A9-9C95C07CA48D}"/>
              </a:ext>
            </a:extLst>
          </p:cNvPr>
          <p:cNvSpPr txBox="1"/>
          <p:nvPr/>
        </p:nvSpPr>
        <p:spPr>
          <a:xfrm>
            <a:off x="0" y="4351139"/>
            <a:ext cx="91439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mbria" panose="02040503050406030204" pitchFamily="18" charset="0"/>
                <a:ea typeface="Cambria Math" panose="02040503050406030204" pitchFamily="18" charset="0"/>
              </a:rPr>
              <a:t>Hoare</a:t>
            </a:r>
            <a:r>
              <a:rPr kumimoji="1" lang="zh-CN" altLang="en-US" sz="3200" dirty="0">
                <a:latin typeface="Cambria" panose="02040503050406030204" pitchFamily="18" charset="0"/>
                <a:ea typeface="Cambria Math" panose="02040503050406030204" pitchFamily="18" charset="0"/>
              </a:rPr>
              <a:t>：</a:t>
            </a:r>
            <a:r>
              <a:rPr kumimoji="1" lang="en-US" altLang="zh-CN" sz="3200" dirty="0">
                <a:latin typeface="Cambria" panose="02040503050406030204" pitchFamily="18" charset="0"/>
                <a:ea typeface="Cambria Math" panose="02040503050406030204" pitchFamily="18" charset="0"/>
              </a:rPr>
              <a:t>A </a:t>
            </a:r>
            <a:r>
              <a:rPr kumimoji="1" lang="en-US" altLang="zh-CN" sz="3200" dirty="0">
                <a:solidFill>
                  <a:srgbClr val="FF0000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reasonable</a:t>
            </a:r>
            <a:r>
              <a:rPr kumimoji="1" lang="en-US" altLang="zh-CN" sz="3200" dirty="0">
                <a:latin typeface="Cambria" panose="02040503050406030204" pitchFamily="18" charset="0"/>
                <a:ea typeface="Cambria Math" panose="02040503050406030204" pitchFamily="18" charset="0"/>
              </a:rPr>
              <a:t> British gentleman.</a:t>
            </a:r>
          </a:p>
          <a:p>
            <a:r>
              <a:rPr kumimoji="1" lang="en-US" altLang="zh-CN" sz="3200" dirty="0">
                <a:latin typeface="Cambria" panose="02040503050406030204" pitchFamily="18" charset="0"/>
                <a:ea typeface="Cambria Math" panose="02040503050406030204" pitchFamily="18" charset="0"/>
              </a:rPr>
              <a:t>- I have a special preference for logical reasoning.</a:t>
            </a:r>
          </a:p>
          <a:p>
            <a:r>
              <a:rPr kumimoji="1" lang="en-US" altLang="zh-CN" sz="3200" dirty="0">
                <a:latin typeface="Cambria" panose="02040503050406030204" pitchFamily="18" charset="0"/>
                <a:ea typeface="Cambria Math" panose="02040503050406030204" pitchFamily="18" charset="0"/>
              </a:rPr>
              <a:t>- I want to build a formal proof</a:t>
            </a:r>
            <a:r>
              <a:rPr kumimoji="1" lang="zh-CN" altLang="en-US" sz="3200" dirty="0"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sz="3200" dirty="0">
                <a:latin typeface="Cambria" panose="02040503050406030204" pitchFamily="18" charset="0"/>
                <a:ea typeface="Cambria Math" panose="02040503050406030204" pitchFamily="18" charset="0"/>
              </a:rPr>
              <a:t>system to proof correctness.</a:t>
            </a:r>
            <a:endParaRPr kumimoji="1" lang="zh-CN" altLang="en-US" sz="3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798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27831" y="2960724"/>
            <a:ext cx="828833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lnSpc>
                <a:spcPts val="5200"/>
              </a:lnSpc>
            </a:pPr>
            <a:r>
              <a:rPr lang="en-US" altLang="ja-JP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</a:p>
          <a:p>
            <a:pPr algn="ctr" eaLnBrk="1" hangingPunct="1">
              <a:lnSpc>
                <a:spcPts val="5200"/>
              </a:lnSpc>
            </a:pPr>
            <a:r>
              <a:rPr lang="en-US" altLang="zh-CN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Important</a:t>
            </a:r>
            <a:r>
              <a:rPr lang="zh-CN" altLang="en-US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Ideas</a:t>
            </a:r>
            <a:endParaRPr lang="zh-CN" altLang="en-US" sz="3600" b="1" dirty="0">
              <a:solidFill>
                <a:srgbClr val="0202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536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</a:t>
            </a: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283AD4-6D6B-6C4F-89A9-9C95C07CA48D}"/>
              </a:ext>
            </a:extLst>
          </p:cNvPr>
          <p:cNvSpPr txBox="1"/>
          <p:nvPr/>
        </p:nvSpPr>
        <p:spPr>
          <a:xfrm>
            <a:off x="63500" y="1366897"/>
            <a:ext cx="91439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mbria" panose="02040503050406030204" pitchFamily="18" charset="0"/>
                <a:ea typeface="Cambria Math" panose="02040503050406030204" pitchFamily="18" charset="0"/>
              </a:rPr>
              <a:t>Logic</a:t>
            </a:r>
            <a:r>
              <a:rPr kumimoji="1" lang="zh-CN" altLang="en-US" sz="3200" dirty="0"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sz="3200" dirty="0">
                <a:latin typeface="Cambria" panose="02040503050406030204" pitchFamily="18" charset="0"/>
                <a:ea typeface="Cambria Math" panose="02040503050406030204" pitchFamily="18" charset="0"/>
              </a:rPr>
              <a:t>Reasoning</a:t>
            </a:r>
            <a:r>
              <a:rPr kumimoji="1" lang="zh-CN" altLang="en-US" sz="3200" dirty="0">
                <a:latin typeface="Cambria" panose="02040503050406030204" pitchFamily="18" charset="0"/>
                <a:ea typeface="Cambria Math" panose="02040503050406030204" pitchFamily="18" charset="0"/>
              </a:rPr>
              <a:t>：</a:t>
            </a:r>
            <a:endParaRPr kumimoji="1" lang="en-US" altLang="zh-CN" sz="3200" dirty="0"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r>
              <a:rPr kumimoji="1" lang="zh-CN" altLang="en-US" sz="3200" dirty="0">
                <a:latin typeface="Cambria" panose="02040503050406030204" pitchFamily="18" charset="0"/>
              </a:rPr>
              <a:t> </a:t>
            </a:r>
            <a:r>
              <a:rPr kumimoji="1" lang="en-US" altLang="zh-CN" sz="3200" dirty="0">
                <a:latin typeface="Cambria" panose="02040503050406030204" pitchFamily="18" charset="0"/>
                <a:ea typeface="Cambria Math" panose="02040503050406030204" pitchFamily="18" charset="0"/>
              </a:rPr>
              <a:t>-</a:t>
            </a:r>
            <a:r>
              <a:rPr kumimoji="1" lang="zh-CN" altLang="en-US" sz="3200" dirty="0"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sz="3200" dirty="0">
                <a:latin typeface="Cambria" panose="02040503050406030204" pitchFamily="18" charset="0"/>
                <a:ea typeface="Cambria Math" panose="02040503050406030204" pitchFamily="18" charset="0"/>
              </a:rPr>
              <a:t>How to </a:t>
            </a:r>
            <a:r>
              <a:rPr kumimoji="1" lang="en-US" altLang="zh-CN" sz="3200" dirty="0">
                <a:solidFill>
                  <a:srgbClr val="FF0000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formally</a:t>
            </a:r>
            <a:r>
              <a:rPr kumimoji="1" lang="en-US" altLang="zh-CN" sz="3200" dirty="0">
                <a:latin typeface="Cambria" panose="02040503050406030204" pitchFamily="18" charset="0"/>
                <a:ea typeface="Cambria Math" panose="02040503050406030204" pitchFamily="18" charset="0"/>
              </a:rPr>
              <a:t> define program’s “Correctness”</a:t>
            </a:r>
          </a:p>
          <a:p>
            <a:r>
              <a:rPr kumimoji="1" lang="en-US" altLang="zh-CN" sz="3200" dirty="0">
                <a:latin typeface="Cambria" panose="02040503050406030204" pitchFamily="18" charset="0"/>
                <a:ea typeface="Cambria Math" panose="02040503050406030204" pitchFamily="18" charset="0"/>
              </a:rPr>
              <a:t> - What are the </a:t>
            </a:r>
            <a:r>
              <a:rPr kumimoji="1" lang="en-US" altLang="zh-CN" sz="3200" dirty="0">
                <a:solidFill>
                  <a:srgbClr val="FF0000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Axioms</a:t>
            </a:r>
            <a:r>
              <a:rPr kumimoji="1" lang="en-US" altLang="zh-CN" sz="3200" dirty="0">
                <a:latin typeface="Cambria" panose="02040503050406030204" pitchFamily="18" charset="0"/>
                <a:ea typeface="Cambria Math" panose="02040503050406030204" pitchFamily="18" charset="0"/>
              </a:rPr>
              <a:t> and </a:t>
            </a:r>
            <a:r>
              <a:rPr kumimoji="1" lang="en-US" altLang="zh-CN" sz="3200" dirty="0">
                <a:solidFill>
                  <a:srgbClr val="FF0000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Deductive Rules </a:t>
            </a:r>
            <a:r>
              <a:rPr kumimoji="1" lang="en-US" altLang="zh-CN" sz="3200" dirty="0">
                <a:latin typeface="Cambria" panose="02040503050406030204" pitchFamily="18" charset="0"/>
                <a:ea typeface="Cambria Math" panose="02040503050406030204" pitchFamily="18" charset="0"/>
              </a:rPr>
              <a:t>that we can use to do reasoning about programs?</a:t>
            </a:r>
            <a:endParaRPr kumimoji="1" lang="zh-CN" altLang="en-US" sz="3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017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6C86C0-F167-B542-96C8-EFAA27C4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correctness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BED86-E269-6344-8D36-DDBDD32AD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Informal</a:t>
            </a:r>
            <a:r>
              <a:rPr lang="zh-CN" altLang="en-US" sz="2800" dirty="0"/>
              <a:t> </a:t>
            </a:r>
            <a:r>
              <a:rPr lang="en-US" altLang="zh-CN" sz="2800" dirty="0"/>
              <a:t>speaking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lvl="1"/>
            <a:r>
              <a:rPr lang="zh-CN" altLang="en-US" sz="2400" dirty="0"/>
              <a:t>程序的执行是否符合预期</a:t>
            </a:r>
            <a:endParaRPr lang="en" altLang="zh-CN" sz="2400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3E3F86A5-9CCD-974E-B72E-46F0163AB7B8}"/>
              </a:ext>
            </a:extLst>
          </p:cNvPr>
          <p:cNvSpPr/>
          <p:nvPr/>
        </p:nvSpPr>
        <p:spPr>
          <a:xfrm>
            <a:off x="3275856" y="2852936"/>
            <a:ext cx="259228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Specifications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E57EE08E-BC68-E24D-A530-A8261311AA2D}"/>
              </a:ext>
            </a:extLst>
          </p:cNvPr>
          <p:cNvSpPr/>
          <p:nvPr/>
        </p:nvSpPr>
        <p:spPr>
          <a:xfrm>
            <a:off x="3275856" y="4859271"/>
            <a:ext cx="259228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Program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Execution</a:t>
            </a:r>
            <a:endParaRPr kumimoji="1" lang="zh-CN" altLang="en-US" dirty="0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67C203C9-2FA4-1B4F-8876-EC512B1B67B4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572000" y="3429000"/>
            <a:ext cx="0" cy="1430271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BA53018-7FE0-8B49-83C7-459C197FB52E}"/>
              </a:ext>
            </a:extLst>
          </p:cNvPr>
          <p:cNvSpPr txBox="1"/>
          <p:nvPr/>
        </p:nvSpPr>
        <p:spPr>
          <a:xfrm>
            <a:off x="4541453" y="3796301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Consistent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62401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6C86C0-F167-B542-96C8-EFAA27C4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Program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425541D-C22F-B744-BF44-AFFBD7EF5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9000" y="2852936"/>
            <a:ext cx="4826000" cy="3581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B0DD4E0-726E-2447-949B-3A1B5FC82DB6}"/>
              </a:ext>
            </a:extLst>
          </p:cNvPr>
          <p:cNvSpPr txBox="1"/>
          <p:nvPr/>
        </p:nvSpPr>
        <p:spPr>
          <a:xfrm>
            <a:off x="1205626" y="2132856"/>
            <a:ext cx="673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use First Order Logic to describe the Program State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38767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57CCD-AEE5-504E-93E0-4ABBA153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Hoare Triple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481A99B-4617-B14D-8FB2-AF9D2929B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6232" y="3571515"/>
            <a:ext cx="4733098" cy="20093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962E361-2BF2-8A4E-972B-570C91325A9E}"/>
              </a:ext>
            </a:extLst>
          </p:cNvPr>
          <p:cNvSpPr txBox="1"/>
          <p:nvPr/>
        </p:nvSpPr>
        <p:spPr>
          <a:xfrm>
            <a:off x="2159732" y="2158354"/>
            <a:ext cx="48245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800" dirty="0"/>
              <a:t>{</a:t>
            </a:r>
            <a:r>
              <a:rPr lang="en" altLang="zh-CN" sz="2800" dirty="0">
                <a:solidFill>
                  <a:srgbClr val="FF0000"/>
                </a:solidFill>
              </a:rPr>
              <a:t>Precondition</a:t>
            </a:r>
            <a:r>
              <a:rPr lang="en" altLang="zh-CN" sz="2800" dirty="0"/>
              <a:t>} S {</a:t>
            </a:r>
            <a:r>
              <a:rPr lang="en" altLang="zh-CN" sz="2800" dirty="0">
                <a:solidFill>
                  <a:srgbClr val="0000FF"/>
                </a:solidFill>
              </a:rPr>
              <a:t>Postcondition</a:t>
            </a:r>
            <a:r>
              <a:rPr lang="en" altLang="zh-CN" sz="2800" dirty="0"/>
              <a:t>} 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FBF56C-526E-534E-BFE8-A75ABEDB5E38}"/>
              </a:ext>
            </a:extLst>
          </p:cNvPr>
          <p:cNvSpPr txBox="1"/>
          <p:nvPr/>
        </p:nvSpPr>
        <p:spPr>
          <a:xfrm>
            <a:off x="3635896" y="2905780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Assertion</a:t>
            </a:r>
            <a:endParaRPr kumimoji="1" lang="zh-CN" altLang="en-US" sz="2800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AE6C4CB-F505-D94A-88A1-58A76F4545FF}"/>
              </a:ext>
            </a:extLst>
          </p:cNvPr>
          <p:cNvCxnSpPr/>
          <p:nvPr/>
        </p:nvCxnSpPr>
        <p:spPr>
          <a:xfrm>
            <a:off x="3275856" y="2636912"/>
            <a:ext cx="720080" cy="340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D96B1AA-F22B-C14F-8B79-704AEA615F6C}"/>
              </a:ext>
            </a:extLst>
          </p:cNvPr>
          <p:cNvCxnSpPr>
            <a:cxnSpLocks/>
          </p:cNvCxnSpPr>
          <p:nvPr/>
        </p:nvCxnSpPr>
        <p:spPr>
          <a:xfrm flipH="1">
            <a:off x="4814590" y="2636912"/>
            <a:ext cx="693514" cy="340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40D3610-DABB-B74E-AA29-1A98B38A4A5A}"/>
              </a:ext>
            </a:extLst>
          </p:cNvPr>
          <p:cNvSpPr txBox="1"/>
          <p:nvPr/>
        </p:nvSpPr>
        <p:spPr>
          <a:xfrm>
            <a:off x="3599086" y="1401310"/>
            <a:ext cx="2736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Program Segment</a:t>
            </a:r>
            <a:endParaRPr kumimoji="1" lang="zh-CN" altLang="en-US" sz="2400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E9BA1A3-A198-9A48-BE16-9C6F31C3A35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572000" y="1859170"/>
            <a:ext cx="242590" cy="29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92E4FA7-1637-2D4A-BF88-6DABB981C195}"/>
              </a:ext>
            </a:extLst>
          </p:cNvPr>
          <p:cNvSpPr txBox="1"/>
          <p:nvPr/>
        </p:nvSpPr>
        <p:spPr>
          <a:xfrm>
            <a:off x="1207548" y="6084312"/>
            <a:ext cx="6971493" cy="58477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FF0000"/>
                </a:solidFill>
              </a:rPr>
              <a:t>This is Hoare’s way to define correctness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56DE16-770F-754E-B203-78C3E482F7C7}"/>
              </a:ext>
            </a:extLst>
          </p:cNvPr>
          <p:cNvSpPr txBox="1"/>
          <p:nvPr/>
        </p:nvSpPr>
        <p:spPr>
          <a:xfrm>
            <a:off x="395536" y="297778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Contract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5743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57CCD-AEE5-504E-93E0-4ABBA153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 Hoare Triples</a:t>
            </a:r>
            <a:endParaRPr kumimoji="1" lang="zh-CN" altLang="en-US" dirty="0"/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E6A7DB2E-E200-684C-BA47-30D12CA4F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078"/>
          <a:stretch/>
        </p:blipFill>
        <p:spPr>
          <a:xfrm>
            <a:off x="958850" y="1628800"/>
            <a:ext cx="7226300" cy="28803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80FD27-16D0-2A4B-A508-CF8C05A6C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4836695"/>
            <a:ext cx="4114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4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57CCD-AEE5-504E-93E0-4ABBA153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Remark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A5523D9-1534-094D-A638-9326CB289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本文的工作可以概括为：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提出了“</a:t>
            </a:r>
            <a:r>
              <a:rPr kumimoji="1" lang="en-US" altLang="zh-CN" dirty="0"/>
              <a:t>Hoare Triple</a:t>
            </a:r>
            <a:r>
              <a:rPr kumimoji="1" lang="zh-CN" altLang="en-US" dirty="0"/>
              <a:t>”这个抽象，用来对程序的正确性进行建模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在这个抽象上构建了自己的验证方法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如果你对其他形式化验证技术感兴趣：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本质上思路是一样的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🌟</a:t>
            </a:r>
            <a:r>
              <a:rPr kumimoji="1" lang="zh-CN" altLang="en-US" dirty="0"/>
              <a:t>只是</a:t>
            </a:r>
            <a:r>
              <a:rPr kumimoji="1" lang="zh-CN" altLang="en-US" dirty="0">
                <a:solidFill>
                  <a:srgbClr val="FF0000"/>
                </a:solidFill>
              </a:rPr>
              <a:t>抽象的方法</a:t>
            </a:r>
            <a:r>
              <a:rPr kumimoji="1" lang="zh-CN" altLang="en-US" dirty="0"/>
              <a:t>不一样，你就需要在不同的</a:t>
            </a:r>
            <a:r>
              <a:rPr kumimoji="1" lang="zh-CN" altLang="en-US" dirty="0">
                <a:solidFill>
                  <a:srgbClr val="FF0000"/>
                </a:solidFill>
              </a:rPr>
              <a:t>抽象</a:t>
            </a:r>
            <a:r>
              <a:rPr kumimoji="1" lang="zh-CN" altLang="en-US" dirty="0"/>
              <a:t>上来构建起对应的</a:t>
            </a:r>
            <a:r>
              <a:rPr kumimoji="1" lang="zh-CN" altLang="en-US" dirty="0">
                <a:solidFill>
                  <a:srgbClr val="FF0000"/>
                </a:solidFill>
              </a:rPr>
              <a:t>验证技术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3959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27831" y="2960724"/>
            <a:ext cx="828833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lnSpc>
                <a:spcPts val="5200"/>
              </a:lnSpc>
            </a:pPr>
            <a:r>
              <a:rPr lang="en-US" altLang="ja-JP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III</a:t>
            </a:r>
          </a:p>
          <a:p>
            <a:pPr algn="ctr" eaLnBrk="1" hangingPunct="1">
              <a:lnSpc>
                <a:spcPts val="5200"/>
              </a:lnSpc>
            </a:pPr>
            <a:r>
              <a:rPr lang="en-US" altLang="zh-CN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Axiom of Arithmetic</a:t>
            </a:r>
            <a:endParaRPr lang="zh-CN" altLang="en-US" sz="3600" b="1" dirty="0">
              <a:solidFill>
                <a:srgbClr val="0202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184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8FCFB-34E0-B444-AA09-00F1F5A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Axioms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FF8D4B7-5B3D-E54C-9823-F78728FF4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700" y="1898650"/>
            <a:ext cx="81026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30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8FCFB-34E0-B444-AA09-00F1F5A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D1386-2276-B049-9ECC-0F5DF457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268413"/>
            <a:ext cx="8642350" cy="5400675"/>
          </a:xfrm>
        </p:spPr>
        <p:txBody>
          <a:bodyPr/>
          <a:lstStyle/>
          <a:p>
            <a:r>
              <a:rPr kumimoji="1" lang="zh-CN" altLang="en-US" sz="2400" dirty="0"/>
              <a:t>项目主页</a:t>
            </a:r>
            <a:endParaRPr kumimoji="1" lang="en-US" altLang="zh-CN" sz="2400" dirty="0"/>
          </a:p>
          <a:p>
            <a:pPr lvl="1"/>
            <a:r>
              <a:rPr lang="en" altLang="zh-CN" sz="2000" dirty="0">
                <a:hlinkClick r:id="rId3"/>
              </a:rPr>
              <a:t>zihaoli-cn/compiler-paper-reading: A group of students who are interested in Compilers, and they want to improve themselves together. (github.com)</a:t>
            </a:r>
            <a:endParaRPr lang="en" altLang="zh-CN" sz="2000" dirty="0"/>
          </a:p>
          <a:p>
            <a:r>
              <a:rPr kumimoji="1" lang="en-US" altLang="zh-CN" sz="2400" dirty="0"/>
              <a:t>Reading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List</a:t>
            </a:r>
          </a:p>
          <a:p>
            <a:pPr lvl="1"/>
            <a:r>
              <a:rPr kumimoji="1" lang="zh-CN" altLang="en-US" sz="2000" dirty="0"/>
              <a:t>主要来自于</a:t>
            </a:r>
            <a:r>
              <a:rPr kumimoji="1" lang="en-US" altLang="zh-CN" sz="2000" dirty="0"/>
              <a:t>UIUC</a:t>
            </a:r>
            <a:r>
              <a:rPr kumimoji="1" lang="zh-CN" altLang="en-US" sz="2000" dirty="0"/>
              <a:t>的博士资格考试论文列表</a:t>
            </a:r>
            <a:endParaRPr kumimoji="1" lang="en-US" altLang="zh-CN" sz="2000" dirty="0"/>
          </a:p>
          <a:p>
            <a:r>
              <a:rPr kumimoji="1" lang="zh-CN" altLang="en-US" sz="2400" dirty="0"/>
              <a:t>频率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每周一篇论文，由一个同学做</a:t>
            </a:r>
            <a:r>
              <a:rPr kumimoji="1" lang="en-US" altLang="zh-CN" sz="2000" dirty="0"/>
              <a:t>PPT</a:t>
            </a:r>
            <a:r>
              <a:rPr kumimoji="1" lang="zh-CN" altLang="en-US" sz="2000" dirty="0"/>
              <a:t>并且主持讨论</a:t>
            </a:r>
            <a:endParaRPr kumimoji="1" lang="en-US" altLang="zh-CN" sz="2000" dirty="0"/>
          </a:p>
          <a:p>
            <a:r>
              <a:rPr kumimoji="1" lang="zh-CN" altLang="en-US" sz="2400" dirty="0"/>
              <a:t>形式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被预定的文章会在</a:t>
            </a:r>
            <a:r>
              <a:rPr kumimoji="1" lang="en-US" altLang="zh-CN" sz="2000" dirty="0" err="1"/>
              <a:t>Github</a:t>
            </a:r>
            <a:r>
              <a:rPr kumimoji="1" lang="zh-CN" altLang="en-US" sz="2000" dirty="0"/>
              <a:t>主页上有</a:t>
            </a:r>
            <a:r>
              <a:rPr kumimoji="1" lang="en-US" altLang="zh-CN" sz="2000" dirty="0"/>
              <a:t>Issue</a:t>
            </a:r>
            <a:r>
              <a:rPr kumimoji="1" lang="zh-CN" altLang="en-US" sz="2000" dirty="0"/>
              <a:t>，在</a:t>
            </a:r>
            <a:r>
              <a:rPr kumimoji="1" lang="en-US" altLang="zh-CN" sz="2000" dirty="0"/>
              <a:t>Paper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List</a:t>
            </a:r>
            <a:r>
              <a:rPr kumimoji="1" lang="zh-CN" altLang="en-US" sz="2000" dirty="0"/>
              <a:t>也会有标记</a:t>
            </a:r>
            <a:endParaRPr kumimoji="1" lang="en-US" altLang="zh-CN" sz="20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713201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8FCFB-34E0-B444-AA09-00F1F5A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Implementation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C53CDFF-0247-7644-A4CB-786B34947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21892" y="1268412"/>
            <a:ext cx="4199490" cy="5400675"/>
          </a:xfrm>
          <a:prstGeom prst="rect">
            <a:avLst/>
          </a:prstGeom>
        </p:spPr>
      </p:pic>
      <p:sp>
        <p:nvSpPr>
          <p:cNvPr id="9" name="内容占位符 4">
            <a:extLst>
              <a:ext uri="{FF2B5EF4-FFF2-40B4-BE49-F238E27FC236}">
                <a16:creationId xmlns:a16="http://schemas.microsoft.com/office/drawing/2014/main" id="{0E7E75A8-4BAE-A244-8611-33BF4C6F1981}"/>
              </a:ext>
            </a:extLst>
          </p:cNvPr>
          <p:cNvSpPr txBox="1">
            <a:spLocks/>
          </p:cNvSpPr>
          <p:nvPr/>
        </p:nvSpPr>
        <p:spPr bwMode="auto">
          <a:xfrm>
            <a:off x="250825" y="1268413"/>
            <a:ext cx="43211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不管这些</a:t>
            </a:r>
            <a:r>
              <a:rPr kumimoji="1" lang="en-US" altLang="zh-CN" dirty="0"/>
              <a:t>Operation</a:t>
            </a:r>
            <a:r>
              <a:rPr kumimoji="1" lang="zh-CN" altLang="en-US" dirty="0"/>
              <a:t>的实现采用哪种方式</a:t>
            </a:r>
            <a:endParaRPr kumimoji="1" lang="en-US" altLang="zh-CN" dirty="0"/>
          </a:p>
          <a:p>
            <a:r>
              <a:rPr kumimoji="1" lang="en-US" altLang="zh-CN" dirty="0"/>
              <a:t>A1-A9</a:t>
            </a:r>
            <a:r>
              <a:rPr kumimoji="1" lang="zh-CN" altLang="en-US" dirty="0"/>
              <a:t>公理都会成立</a:t>
            </a:r>
          </a:p>
        </p:txBody>
      </p:sp>
    </p:spTree>
    <p:extLst>
      <p:ext uri="{BB962C8B-B14F-4D97-AF65-F5344CB8AC3E}">
        <p14:creationId xmlns:p14="http://schemas.microsoft.com/office/powerpoint/2010/main" val="2641409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79B3BE-6622-A448-920D-C8BB6E989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但是对于</a:t>
            </a:r>
            <a:r>
              <a:rPr kumimoji="1" lang="en-US" altLang="zh-CN" dirty="0"/>
              <a:t>A1-A9</a:t>
            </a:r>
            <a:r>
              <a:rPr kumimoji="1" lang="zh-CN" altLang="en-US" dirty="0"/>
              <a:t>以外的其他</a:t>
            </a:r>
            <a:r>
              <a:rPr kumimoji="1" lang="en-US" altLang="zh-CN" dirty="0"/>
              <a:t>Supplementary</a:t>
            </a:r>
            <a:r>
              <a:rPr kumimoji="1" lang="zh-CN" altLang="en-US" dirty="0"/>
              <a:t>公理，可能对于不同实现有自己的差别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对于</a:t>
            </a:r>
            <a:r>
              <a:rPr kumimoji="1" lang="en-US" altLang="zh-CN" dirty="0"/>
              <a:t>infinite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arithmetic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对于</a:t>
            </a:r>
            <a:r>
              <a:rPr kumimoji="1" lang="en-US" altLang="zh-CN" dirty="0"/>
              <a:t>finite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arithmetic</a:t>
            </a:r>
          </a:p>
          <a:p>
            <a:pPr lvl="1"/>
            <a:endParaRPr kumimoji="1" lang="en-US" alt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108FCFB-34E0-B444-AA09-00F1F5A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Implementation(Cont.)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A4B383-D755-0D4B-87D1-5B63F544C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907921"/>
            <a:ext cx="3873500" cy="469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05A5CB-61BE-EA45-85FC-269D66961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085" y="3861048"/>
            <a:ext cx="3873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65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79B3BE-6622-A448-920D-C8BB6E989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相似的，对于</a:t>
            </a:r>
            <a:r>
              <a:rPr kumimoji="1" lang="en-US" altLang="zh-CN" dirty="0"/>
              <a:t>Overflow</a:t>
            </a:r>
            <a:r>
              <a:rPr kumimoji="1" lang="zh-CN" altLang="en-US" dirty="0"/>
              <a:t>，根据实现的不同，可以构造不同不同的公理：</a:t>
            </a:r>
            <a:endParaRPr kumimoji="1" lang="en-US" alt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108FCFB-34E0-B444-AA09-00F1F5A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Implementation(Cont.)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D87BD5-B7FD-1E40-8963-CB86D0177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2514600"/>
            <a:ext cx="8064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52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8FCFB-34E0-B444-AA09-00F1F5A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Short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8B3AAD3-B898-BC4A-A158-BB7095D42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如果想要做有效的推理，首要的是对最基础的</a:t>
            </a:r>
            <a:r>
              <a:rPr kumimoji="1" lang="en-US" altLang="zh-CN" dirty="0"/>
              <a:t>Operation</a:t>
            </a:r>
            <a:r>
              <a:rPr kumimoji="1" lang="zh-CN" altLang="en-US" dirty="0"/>
              <a:t>进行建模</a:t>
            </a:r>
            <a:endParaRPr kumimoji="1" lang="en-US" altLang="zh-CN" dirty="0"/>
          </a:p>
          <a:p>
            <a:r>
              <a:rPr kumimoji="1" lang="zh-CN" altLang="en-US" dirty="0"/>
              <a:t>由于对整数的加法、乘法这样的运算最基础、最普遍</a:t>
            </a:r>
            <a:endParaRPr kumimoji="1" lang="en-US" altLang="zh-CN" dirty="0"/>
          </a:p>
          <a:p>
            <a:r>
              <a:rPr kumimoji="1" lang="zh-CN" altLang="en-US" dirty="0"/>
              <a:t>所有文中仅仅以非负整数的算术运算为例，进行了建模，其他类型的</a:t>
            </a:r>
            <a:r>
              <a:rPr kumimoji="1" lang="en-US" altLang="zh-CN" dirty="0"/>
              <a:t>Operation</a:t>
            </a:r>
            <a:r>
              <a:rPr kumimoji="1" lang="zh-CN" altLang="en-US" dirty="0"/>
              <a:t>，留给了后面人来填补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碎碎念：大师往往是这样，挖坑只起个头，不把东西做完，这样才有人</a:t>
            </a:r>
            <a:r>
              <a:rPr kumimoji="1" lang="en-US" altLang="zh-CN" dirty="0"/>
              <a:t>follow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474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79B3BE-6622-A448-920D-C8BB6E989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形式化方法领域的</a:t>
            </a:r>
            <a:r>
              <a:rPr kumimoji="1" lang="en-US" altLang="zh-CN" dirty="0"/>
              <a:t>Operational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Semantics</a:t>
            </a:r>
            <a:r>
              <a:rPr kumimoji="1" lang="zh-CN" altLang="en-US" dirty="0"/>
              <a:t>似乎也是在研究这个</a:t>
            </a:r>
            <a:r>
              <a:rPr kumimoji="1" lang="en-US" altLang="zh-CN" baseline="30000" dirty="0"/>
              <a:t>[1]</a:t>
            </a:r>
            <a:r>
              <a:rPr kumimoji="1" lang="zh-CN" altLang="en-US" dirty="0"/>
              <a:t>，可谓开一派之先河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sz="2000" dirty="0"/>
              <a:t>[1] </a:t>
            </a:r>
            <a:r>
              <a:rPr kumimoji="1" lang="zh-CN" altLang="en-US" sz="2000" dirty="0"/>
              <a:t>存疑，需要验证</a:t>
            </a:r>
            <a:endParaRPr kumimoji="1" lang="en-US" altLang="zh-CN" sz="2000" dirty="0"/>
          </a:p>
          <a:p>
            <a:endParaRPr kumimoji="1" lang="en-US" alt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108FCFB-34E0-B444-AA09-00F1F5A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Short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Summary(cont.)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6628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27831" y="2960724"/>
            <a:ext cx="828833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lnSpc>
                <a:spcPts val="5200"/>
              </a:lnSpc>
            </a:pPr>
            <a:r>
              <a:rPr lang="en-US" altLang="ja-JP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</a:t>
            </a:r>
          </a:p>
          <a:p>
            <a:pPr algn="ctr" eaLnBrk="1" hangingPunct="1">
              <a:lnSpc>
                <a:spcPts val="5200"/>
              </a:lnSpc>
            </a:pPr>
            <a:r>
              <a:rPr lang="en-US" altLang="zh-CN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Deductive Rules:</a:t>
            </a:r>
          </a:p>
          <a:p>
            <a:pPr algn="ctr" eaLnBrk="1" hangingPunct="1">
              <a:lnSpc>
                <a:spcPts val="5200"/>
              </a:lnSpc>
            </a:pPr>
            <a:r>
              <a:rPr lang="en-US" altLang="zh-CN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</a:t>
            </a:r>
            <a:r>
              <a:rPr lang="zh-CN" altLang="en-US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Execution</a:t>
            </a:r>
            <a:endParaRPr lang="zh-CN" altLang="en-US" sz="3600" b="1" dirty="0">
              <a:solidFill>
                <a:srgbClr val="0202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058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8FCFB-34E0-B444-AA09-00F1F5A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Hypothesis 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AA5E5FB-6810-DA49-80F2-B5004F34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905" y="1268413"/>
            <a:ext cx="5340045" cy="525693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987761-C414-7547-81C0-A209F1BDB116}"/>
              </a:ext>
            </a:extLst>
          </p:cNvPr>
          <p:cNvSpPr txBox="1"/>
          <p:nvPr/>
        </p:nvSpPr>
        <p:spPr>
          <a:xfrm>
            <a:off x="5566949" y="1628800"/>
            <a:ext cx="3326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zh-CN" sz="2000" dirty="0"/>
              <a:t>Imperative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Language</a:t>
            </a:r>
          </a:p>
          <a:p>
            <a:pPr marL="342900" indent="-342900">
              <a:buFontTx/>
              <a:buChar char="-"/>
            </a:pPr>
            <a:r>
              <a:rPr kumimoji="1" lang="en-US" altLang="zh-CN" sz="2000" dirty="0"/>
              <a:t>No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side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effect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</a:t>
            </a:r>
          </a:p>
          <a:p>
            <a:pPr marL="800100" lvl="1" indent="-342900">
              <a:buFontTx/>
              <a:buChar char="-"/>
            </a:pPr>
            <a:r>
              <a:rPr kumimoji="1" lang="en-US" altLang="zh-CN" sz="2000" dirty="0"/>
              <a:t>expr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evaluation</a:t>
            </a:r>
          </a:p>
          <a:p>
            <a:pPr marL="800100" lvl="1" indent="-342900">
              <a:buFontTx/>
              <a:buChar char="-"/>
            </a:pPr>
            <a:r>
              <a:rPr kumimoji="1" lang="en-US" altLang="zh-CN" sz="2000" dirty="0"/>
              <a:t>condition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447007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57CCD-AEE5-504E-93E0-4ABBA153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Axiom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Assignment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B4EA8F9-2C3F-B14B-9347-7DC2C7444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8150" y="2120900"/>
            <a:ext cx="82677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26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FF079-C85A-2A49-9FC0-49306C2B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Axiom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Assignment(Exp.)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7476DA6-9AAB-2943-B452-AB968146B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8800" y="3155804"/>
            <a:ext cx="5486400" cy="863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7320CF-60B7-D349-8A1C-55C223850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1695450"/>
            <a:ext cx="70866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57CCD-AEE5-504E-93E0-4ABBA153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Rules of Composition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625FCED-981B-CF40-BAD7-6A1A22C4E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4850" y="3473450"/>
            <a:ext cx="7734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81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8FCFB-34E0-B444-AA09-00F1F5A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bother to do this?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D1386-2276-B049-9ECC-0F5DF457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268413"/>
            <a:ext cx="8642350" cy="5400675"/>
          </a:xfrm>
        </p:spPr>
        <p:txBody>
          <a:bodyPr/>
          <a:lstStyle/>
          <a:p>
            <a:r>
              <a:rPr kumimoji="1" lang="zh-CN" altLang="en-US" sz="2400" dirty="0">
                <a:solidFill>
                  <a:srgbClr val="0000FF"/>
                </a:solidFill>
              </a:rPr>
              <a:t>学习！</a:t>
            </a:r>
            <a:endParaRPr kumimoji="1" lang="en-US" altLang="zh-CN" sz="2400" dirty="0">
              <a:solidFill>
                <a:srgbClr val="0000FF"/>
              </a:solidFill>
            </a:endParaRPr>
          </a:p>
          <a:p>
            <a:pPr lvl="1"/>
            <a:r>
              <a:rPr kumimoji="1" lang="zh-CN" altLang="en-US" sz="2400" dirty="0"/>
              <a:t>选择了</a:t>
            </a:r>
            <a:r>
              <a:rPr kumimoji="1" lang="en-US" altLang="zh-CN" sz="2400" dirty="0"/>
              <a:t>UIUC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PhD</a:t>
            </a:r>
            <a:r>
              <a:rPr kumimoji="1" lang="zh-CN" altLang="en-US" sz="2400" dirty="0"/>
              <a:t>编译器方向博士资格考试里的论文列表</a:t>
            </a:r>
            <a:endParaRPr kumimoji="1" lang="en-US" altLang="zh-CN" sz="2400" dirty="0"/>
          </a:p>
          <a:p>
            <a:pPr lvl="2"/>
            <a:r>
              <a:rPr kumimoji="1" lang="zh-CN" altLang="en-US" sz="2000" dirty="0"/>
              <a:t>这个列表多年稳定不变，可见其经典</a:t>
            </a:r>
            <a:endParaRPr kumimoji="1" lang="en-US" altLang="zh-CN" sz="2000" dirty="0"/>
          </a:p>
          <a:p>
            <a:pPr lvl="1"/>
            <a:r>
              <a:rPr kumimoji="1" lang="zh-CN" altLang="en-US" sz="2400" dirty="0"/>
              <a:t>观察：阳光底下没有新鲜事</a:t>
            </a:r>
            <a:endParaRPr kumimoji="1" lang="en-US" altLang="zh-CN" sz="2400" dirty="0"/>
          </a:p>
          <a:p>
            <a:pPr lvl="2"/>
            <a:r>
              <a:rPr kumimoji="1" lang="zh-CN" altLang="en-US" sz="2000" dirty="0"/>
              <a:t>体系结构相关的领域的科研的推动力：要么是</a:t>
            </a:r>
            <a:r>
              <a:rPr kumimoji="1" lang="zh-CN" altLang="en-US" sz="2000" dirty="0">
                <a:solidFill>
                  <a:srgbClr val="FF0000"/>
                </a:solidFill>
              </a:rPr>
              <a:t>新领域</a:t>
            </a:r>
            <a:r>
              <a:rPr kumimoji="1" lang="zh-CN" altLang="en-US" sz="2000" dirty="0"/>
              <a:t>、要么是</a:t>
            </a:r>
            <a:r>
              <a:rPr kumimoji="1" lang="zh-CN" altLang="en-US" sz="2000" dirty="0">
                <a:solidFill>
                  <a:srgbClr val="FF0000"/>
                </a:solidFill>
              </a:rPr>
              <a:t>新硬件</a:t>
            </a:r>
            <a:endParaRPr kumimoji="1" lang="en-US" altLang="zh-CN" sz="2000" dirty="0">
              <a:solidFill>
                <a:srgbClr val="FF0000"/>
              </a:solidFill>
            </a:endParaRPr>
          </a:p>
          <a:p>
            <a:pPr lvl="3"/>
            <a:r>
              <a:rPr kumimoji="1" lang="zh-CN" altLang="en-US" sz="1600" dirty="0">
                <a:solidFill>
                  <a:srgbClr val="FF0000"/>
                </a:solidFill>
              </a:rPr>
              <a:t>新领域</a:t>
            </a:r>
            <a:r>
              <a:rPr kumimoji="1" lang="zh-CN" altLang="en-US" sz="1600" dirty="0"/>
              <a:t>：深度学习、图像、视频等的应用场景，带来了对计算系统性能的</a:t>
            </a:r>
            <a:r>
              <a:rPr kumimoji="1" lang="zh-CN" altLang="en-US" sz="1600" dirty="0">
                <a:solidFill>
                  <a:srgbClr val="0000FF"/>
                </a:solidFill>
              </a:rPr>
              <a:t>特定需求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 lvl="3"/>
            <a:r>
              <a:rPr kumimoji="1" lang="zh-CN" altLang="en-US" sz="1600" dirty="0">
                <a:solidFill>
                  <a:srgbClr val="FF0000"/>
                </a:solidFill>
              </a:rPr>
              <a:t>新硬件</a:t>
            </a:r>
            <a:r>
              <a:rPr kumimoji="1" lang="zh-CN" altLang="en-US" sz="1600" dirty="0"/>
              <a:t>：某种新的硬件还没被人研究透，需要利用配套的</a:t>
            </a:r>
            <a:r>
              <a:rPr kumimoji="1" lang="zh-CN" altLang="en-US" sz="1600" dirty="0">
                <a:solidFill>
                  <a:srgbClr val="0000FF"/>
                </a:solidFill>
              </a:rPr>
              <a:t>软件、算法</a:t>
            </a:r>
            <a:r>
              <a:rPr kumimoji="1" lang="zh-CN" altLang="en-US" sz="1600" dirty="0"/>
              <a:t>来充分</a:t>
            </a:r>
            <a:r>
              <a:rPr kumimoji="1" lang="en-US" altLang="zh-CN" sz="1600" dirty="0"/>
              <a:t>exploit</a:t>
            </a:r>
            <a:r>
              <a:rPr kumimoji="1" lang="zh-CN" altLang="en-US" sz="1600" dirty="0"/>
              <a:t>它的计算能力</a:t>
            </a:r>
            <a:endParaRPr kumimoji="1" lang="en-US" altLang="zh-CN" sz="1600" dirty="0"/>
          </a:p>
          <a:p>
            <a:pPr lvl="2"/>
            <a:r>
              <a:rPr kumimoji="1" lang="zh-CN" altLang="en-US" sz="2000" dirty="0"/>
              <a:t>许多现在在做的东西，很早就有提出来，“文艺复兴”</a:t>
            </a:r>
            <a:endParaRPr kumimoji="1" lang="en-US" altLang="zh-CN" sz="2000" dirty="0"/>
          </a:p>
          <a:p>
            <a:pPr marL="457200" lvl="1" indent="0">
              <a:buNone/>
            </a:pPr>
            <a:endParaRPr kumimoji="1"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A58BA5-71A7-C74E-BC8F-DB506A8A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5906"/>
            <a:ext cx="1512168" cy="14302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6270072-6A03-5B44-8DBC-291779978708}"/>
              </a:ext>
            </a:extLst>
          </p:cNvPr>
          <p:cNvSpPr txBox="1"/>
          <p:nvPr/>
        </p:nvSpPr>
        <p:spPr>
          <a:xfrm>
            <a:off x="2123728" y="5877272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缩小到编译领域，那些经典的工作，你真的弄懂了吗？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234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57CCD-AEE5-504E-93E0-4ABBA153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Rules of Composition(Exp.)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0311A83-B349-3644-8AE7-22CB84B07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7800" y="1460500"/>
            <a:ext cx="62484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06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57CCD-AEE5-504E-93E0-4ABBA153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Rules of Consequence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3A25278-7B3E-1843-8DAB-F6658EFE5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8600" y="2492896"/>
            <a:ext cx="6146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01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57CCD-AEE5-504E-93E0-4ABBA153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Rules of Consequence(cont.)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3A25278-7B3E-1843-8DAB-F6658EFE5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8600" y="2492896"/>
            <a:ext cx="6146800" cy="1346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7A21EDB-1BFE-C44A-B22A-3233AB786588}"/>
              </a:ext>
            </a:extLst>
          </p:cNvPr>
          <p:cNvSpPr txBox="1"/>
          <p:nvPr/>
        </p:nvSpPr>
        <p:spPr>
          <a:xfrm>
            <a:off x="827584" y="4941168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Further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work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r>
              <a:rPr kumimoji="1" lang="zh-CN" altLang="en-US" sz="2000" dirty="0"/>
              <a:t> </a:t>
            </a:r>
            <a:r>
              <a:rPr kumimoji="1" lang="en-US" altLang="zh-CN" sz="2000" dirty="0"/>
              <a:t>there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must exist a S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which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 strongest/weakest</a:t>
            </a:r>
            <a:endParaRPr kumimoji="1" lang="zh-CN" altLang="en-US" sz="2000" dirty="0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87B70C5C-6C21-3844-9CB8-B0ACB864B62A}"/>
              </a:ext>
            </a:extLst>
          </p:cNvPr>
          <p:cNvCxnSpPr/>
          <p:nvPr/>
        </p:nvCxnSpPr>
        <p:spPr>
          <a:xfrm flipV="1">
            <a:off x="4572000" y="3165996"/>
            <a:ext cx="792088" cy="2129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F4483C1C-CD65-3C43-BE4F-C8ADF10B99EE}"/>
              </a:ext>
            </a:extLst>
          </p:cNvPr>
          <p:cNvCxnSpPr/>
          <p:nvPr/>
        </p:nvCxnSpPr>
        <p:spPr>
          <a:xfrm flipH="1" flipV="1">
            <a:off x="4716016" y="3717032"/>
            <a:ext cx="1152128" cy="1578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681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57CCD-AEE5-504E-93E0-4ABBA153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Rules of Consequence(Exp.)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945FF3C-E2CA-7B49-AB18-9BD19C5C0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7800" y="2019300"/>
            <a:ext cx="62484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50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57CCD-AEE5-504E-93E0-4ABBA153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Rules of Iteration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D05EB1A-9BAF-D145-9945-125C1694E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4850" y="2933700"/>
            <a:ext cx="7734300" cy="990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0E8360A-643C-5647-BCEA-1F95995E2041}"/>
              </a:ext>
            </a:extLst>
          </p:cNvPr>
          <p:cNvSpPr txBox="1"/>
          <p:nvPr/>
        </p:nvSpPr>
        <p:spPr>
          <a:xfrm>
            <a:off x="433232" y="4581128"/>
            <a:ext cx="8439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-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</a:t>
            </a:r>
            <a:r>
              <a:rPr kumimoji="1" lang="zh-CN" altLang="en-US" sz="2400" dirty="0"/>
              <a:t>应该被称为</a:t>
            </a:r>
            <a:r>
              <a:rPr kumimoji="1" lang="en-US" altLang="zh-CN" sz="2400" dirty="0"/>
              <a:t>Loop-Invariant</a:t>
            </a:r>
            <a:r>
              <a:rPr kumimoji="1" lang="zh-CN" altLang="en-US" sz="2400" dirty="0"/>
              <a:t>，这个循环不应该修改这个</a:t>
            </a:r>
            <a:r>
              <a:rPr kumimoji="1" lang="en-US" altLang="zh-CN" sz="2400" dirty="0"/>
              <a:t>Property</a:t>
            </a:r>
          </a:p>
          <a:p>
            <a:r>
              <a:rPr kumimoji="1" lang="en-US" altLang="zh-CN" sz="2400" dirty="0"/>
              <a:t>-</a:t>
            </a:r>
            <a:r>
              <a:rPr kumimoji="1" lang="zh-CN" altLang="en-US" sz="2400" dirty="0"/>
              <a:t> 通常</a:t>
            </a:r>
            <a:r>
              <a:rPr kumimoji="1" lang="en-US" altLang="zh-CN" sz="2400" dirty="0"/>
              <a:t>Loop-Invariant</a:t>
            </a:r>
            <a:r>
              <a:rPr kumimoji="1" lang="zh-CN" altLang="en-US" sz="2400" dirty="0"/>
              <a:t>不容易找到，算法导论经常在证明算法时候做这件事情</a:t>
            </a:r>
          </a:p>
        </p:txBody>
      </p:sp>
    </p:spTree>
    <p:extLst>
      <p:ext uri="{BB962C8B-B14F-4D97-AF65-F5344CB8AC3E}">
        <p14:creationId xmlns:p14="http://schemas.microsoft.com/office/powerpoint/2010/main" val="228811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27831" y="2960724"/>
            <a:ext cx="828833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lnSpc>
                <a:spcPts val="5200"/>
              </a:lnSpc>
            </a:pPr>
            <a:r>
              <a:rPr lang="en-US" altLang="ja-JP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</a:p>
          <a:p>
            <a:pPr algn="ctr" eaLnBrk="1" hangingPunct="1">
              <a:lnSpc>
                <a:spcPts val="5200"/>
              </a:lnSpc>
            </a:pPr>
            <a:r>
              <a:rPr lang="en-US" altLang="zh-CN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Discussion</a:t>
            </a:r>
            <a:endParaRPr lang="zh-CN" altLang="en-US" sz="3600" b="1" dirty="0">
              <a:solidFill>
                <a:srgbClr val="0202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694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8FCFB-34E0-B444-AA09-00F1F5A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Partial &amp; 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Correctness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D1386-2276-B049-9ECC-0F5DF457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2008003"/>
            <a:ext cx="8642350" cy="4661085"/>
          </a:xfrm>
        </p:spPr>
        <p:txBody>
          <a:bodyPr/>
          <a:lstStyle/>
          <a:p>
            <a:r>
              <a:rPr lang="en" altLang="zh-CN" sz="2800" dirty="0"/>
              <a:t>S is </a:t>
            </a:r>
            <a:r>
              <a:rPr lang="en" altLang="zh-CN" sz="2800" dirty="0">
                <a:solidFill>
                  <a:srgbClr val="FF0000"/>
                </a:solidFill>
              </a:rPr>
              <a:t>partially</a:t>
            </a:r>
            <a:r>
              <a:rPr lang="en" altLang="zh-CN" sz="2800" dirty="0"/>
              <a:t> correct, if, when it delivers a result, the result satisfies the postcondition. S may not always deliver a result. </a:t>
            </a:r>
          </a:p>
          <a:p>
            <a:endParaRPr lang="en" altLang="zh-CN" sz="2800" dirty="0"/>
          </a:p>
          <a:p>
            <a:r>
              <a:rPr lang="en" altLang="zh-CN" sz="2800" dirty="0"/>
              <a:t>S is </a:t>
            </a:r>
            <a:r>
              <a:rPr lang="en" altLang="zh-CN" sz="2800" dirty="0">
                <a:solidFill>
                  <a:srgbClr val="FF0000"/>
                </a:solidFill>
              </a:rPr>
              <a:t>totally</a:t>
            </a:r>
            <a:r>
              <a:rPr lang="en" altLang="zh-CN" sz="2800" dirty="0"/>
              <a:t> correct, if it s partially correct and it always terminates (without raising an exception – though Hoare didn’t consider exception in 1969).</a:t>
            </a:r>
            <a:endParaRPr kumimoji="1"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99F702-54F5-294C-A52E-02817C7D5F05}"/>
              </a:ext>
            </a:extLst>
          </p:cNvPr>
          <p:cNvSpPr txBox="1"/>
          <p:nvPr/>
        </p:nvSpPr>
        <p:spPr>
          <a:xfrm>
            <a:off x="2267744" y="1484784"/>
            <a:ext cx="48245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800" dirty="0"/>
              <a:t>{</a:t>
            </a:r>
            <a:r>
              <a:rPr lang="en" altLang="zh-CN" sz="2800" dirty="0">
                <a:solidFill>
                  <a:srgbClr val="FF0000"/>
                </a:solidFill>
              </a:rPr>
              <a:t>Precondition</a:t>
            </a:r>
            <a:r>
              <a:rPr lang="en" altLang="zh-CN" sz="2800" dirty="0"/>
              <a:t>} S {</a:t>
            </a:r>
            <a:r>
              <a:rPr lang="en" altLang="zh-CN" sz="2800" dirty="0">
                <a:solidFill>
                  <a:srgbClr val="0000FF"/>
                </a:solidFill>
              </a:rPr>
              <a:t>Postcondition</a:t>
            </a:r>
            <a:r>
              <a:rPr lang="en" altLang="zh-CN" sz="2800" dirty="0"/>
              <a:t>} 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E8AF58-A9CD-DC4D-8188-501475B67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248"/>
            <a:ext cx="9144000" cy="57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50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8FCFB-34E0-B444-AA09-00F1F5A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building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 reliable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D1386-2276-B049-9ECC-0F5DF457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268413"/>
            <a:ext cx="8642350" cy="5400675"/>
          </a:xfrm>
        </p:spPr>
        <p:txBody>
          <a:bodyPr/>
          <a:lstStyle/>
          <a:p>
            <a:r>
              <a:rPr kumimoji="1" lang="zh-CN" altLang="en-US" sz="2800" dirty="0"/>
              <a:t>作者提出：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如果应用程序是基于数学证明为正确的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如果编译器是基于数学证明为正确的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硬件的是基于数学证明为正确的</a:t>
            </a:r>
            <a:endParaRPr kumimoji="1" lang="en-US" altLang="zh-CN" sz="2400" dirty="0"/>
          </a:p>
          <a:p>
            <a:r>
              <a:rPr kumimoji="1" lang="zh-CN" altLang="en-US" sz="2800" dirty="0"/>
              <a:t>那么整个计算系统就是一个可靠的系统了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Remark</a:t>
            </a:r>
            <a:r>
              <a:rPr kumimoji="1" lang="zh-CN" altLang="en-US" sz="2800" dirty="0"/>
              <a:t>：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编译器测试和验证，一直到</a:t>
            </a:r>
            <a:r>
              <a:rPr kumimoji="1" lang="zh-CN" altLang="en-US" sz="2400" dirty="0">
                <a:solidFill>
                  <a:srgbClr val="FF0000"/>
                </a:solidFill>
              </a:rPr>
              <a:t>近几年</a:t>
            </a:r>
            <a:r>
              <a:rPr kumimoji="1" lang="zh-CN" altLang="en-US" sz="2400" dirty="0"/>
              <a:t>都是活跃的领域，更不要说其他两个了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所以说这篇论文真的是开宗立派，告诉了人们，证明正确性这件事的可行的，做的动的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来自一个</a:t>
            </a:r>
            <a:r>
              <a:rPr kumimoji="1" lang="en-US" altLang="zh-CN" sz="2400" dirty="0"/>
              <a:t>69</a:t>
            </a:r>
            <a:r>
              <a:rPr kumimoji="1" lang="zh-CN" altLang="en-US" sz="2400" dirty="0"/>
              <a:t>年科学家的</a:t>
            </a:r>
            <a:r>
              <a:rPr kumimoji="1" lang="en-US" altLang="zh-CN" sz="2400" dirty="0"/>
              <a:t>vision</a:t>
            </a:r>
            <a:r>
              <a:rPr kumimoji="1" lang="zh-CN" altLang="en-US" sz="2400" dirty="0"/>
              <a:t>，着实有眼界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25584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8FCFB-34E0-B444-AA09-00F1F5A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Def.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D1386-2276-B049-9ECC-0F5DF457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268413"/>
            <a:ext cx="8642350" cy="5400675"/>
          </a:xfrm>
        </p:spPr>
        <p:txBody>
          <a:bodyPr/>
          <a:lstStyle/>
          <a:p>
            <a:r>
              <a:rPr kumimoji="1" lang="zh-CN" altLang="en-US" sz="2800" dirty="0"/>
              <a:t>这是作者指出的在当时那个时代存在的问题：</a:t>
            </a:r>
            <a:endParaRPr kumimoji="1" lang="en-US" altLang="zh-CN" sz="2800" dirty="0"/>
          </a:p>
          <a:p>
            <a:pPr lvl="1"/>
            <a:r>
              <a:rPr kumimoji="1" lang="zh-CN" altLang="en-US" sz="2000" dirty="0"/>
              <a:t>许多编程语言都缺乏形式化定义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这就导致，不同编译器的实现差异很大，同一个语法，程序的语义可能不相同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作者认为最好把语言给出</a:t>
            </a:r>
            <a:r>
              <a:rPr kumimoji="1" lang="en-US" altLang="zh-CN" sz="2000" dirty="0"/>
              <a:t>Formal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3947578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8FCFB-34E0-B444-AA09-00F1F5A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hardness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Verification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D1386-2276-B049-9ECC-0F5DF457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268413"/>
            <a:ext cx="8642350" cy="5400675"/>
          </a:xfrm>
        </p:spPr>
        <p:txBody>
          <a:bodyPr/>
          <a:lstStyle/>
          <a:p>
            <a:r>
              <a:rPr kumimoji="1" lang="zh-CN" altLang="en-US" sz="2800" dirty="0"/>
              <a:t>作者认为：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验证一个正经的程序，还有很长的路要走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毕竟论文里面讨论的</a:t>
            </a:r>
            <a:r>
              <a:rPr kumimoji="1" lang="en-US" altLang="zh-CN" sz="2400" dirty="0"/>
              <a:t>case</a:t>
            </a:r>
            <a:r>
              <a:rPr kumimoji="1" lang="zh-CN" altLang="en-US" sz="2400" dirty="0"/>
              <a:t>非常简单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尽管这件事情很难，但是这件事情很有价值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00393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8FCFB-34E0-B444-AA09-00F1F5A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bother to do this?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D1386-2276-B049-9ECC-0F5DF457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268413"/>
            <a:ext cx="8642350" cy="5400675"/>
          </a:xfrm>
        </p:spPr>
        <p:txBody>
          <a:bodyPr/>
          <a:lstStyle/>
          <a:p>
            <a:r>
              <a:rPr kumimoji="1" lang="zh-CN" altLang="en-US" sz="2800" dirty="0">
                <a:solidFill>
                  <a:srgbClr val="0000FF"/>
                </a:solidFill>
              </a:rPr>
              <a:t>输出！</a:t>
            </a:r>
            <a:endParaRPr kumimoji="1" lang="en-US" altLang="zh-CN" sz="2800" dirty="0">
              <a:solidFill>
                <a:srgbClr val="0000FF"/>
              </a:solidFill>
            </a:endParaRPr>
          </a:p>
          <a:p>
            <a:pPr lvl="1"/>
            <a:r>
              <a:rPr kumimoji="1" lang="zh-CN" altLang="en-US" sz="2400" dirty="0"/>
              <a:t>一个优秀的博士：</a:t>
            </a:r>
            <a:endParaRPr kumimoji="1" lang="en-US" altLang="zh-CN" sz="2400" dirty="0"/>
          </a:p>
          <a:p>
            <a:pPr lvl="2"/>
            <a:r>
              <a:rPr kumimoji="1" lang="zh-CN" altLang="en-US" sz="1800" dirty="0"/>
              <a:t>应该是知识的</a:t>
            </a:r>
            <a:r>
              <a:rPr kumimoji="1" lang="zh-CN" altLang="en-US" sz="1800" dirty="0">
                <a:solidFill>
                  <a:srgbClr val="FF0000"/>
                </a:solidFill>
              </a:rPr>
              <a:t>加工者</a:t>
            </a:r>
            <a:r>
              <a:rPr kumimoji="1" lang="zh-CN" altLang="en-US" sz="1800" dirty="0"/>
              <a:t>、</a:t>
            </a:r>
            <a:r>
              <a:rPr kumimoji="1" lang="zh-CN" altLang="en-US" sz="1800" dirty="0">
                <a:solidFill>
                  <a:srgbClr val="FF0000"/>
                </a:solidFill>
              </a:rPr>
              <a:t>创造者</a:t>
            </a:r>
            <a:r>
              <a:rPr kumimoji="1" lang="zh-CN" altLang="en-US" sz="1800" dirty="0"/>
              <a:t>，而不单纯停留在知识的</a:t>
            </a:r>
            <a:r>
              <a:rPr kumimoji="1" lang="zh-CN" altLang="en-US" sz="1800" dirty="0">
                <a:solidFill>
                  <a:srgbClr val="FF0000"/>
                </a:solidFill>
              </a:rPr>
              <a:t>学习者</a:t>
            </a:r>
            <a:r>
              <a:rPr kumimoji="1" lang="zh-CN" altLang="en-US" sz="1800" dirty="0"/>
              <a:t>层面</a:t>
            </a:r>
            <a:endParaRPr kumimoji="1" lang="en-US" altLang="zh-CN" sz="1800" dirty="0"/>
          </a:p>
          <a:p>
            <a:pPr lvl="1"/>
            <a:r>
              <a:rPr kumimoji="1" lang="zh-CN" altLang="en-US" sz="2400" dirty="0"/>
              <a:t>在成为创造者的路上，最起码，首先努力成为优秀的</a:t>
            </a:r>
            <a:r>
              <a:rPr kumimoji="1" lang="zh-CN" altLang="en-US" sz="2400" dirty="0">
                <a:solidFill>
                  <a:srgbClr val="FF0000"/>
                </a:solidFill>
              </a:rPr>
              <a:t>加工者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pPr lvl="2"/>
            <a:r>
              <a:rPr kumimoji="1" lang="en-US" altLang="zh-CN" sz="1800" dirty="0">
                <a:solidFill>
                  <a:srgbClr val="0000FF"/>
                </a:solidFill>
              </a:rPr>
              <a:t>presentation</a:t>
            </a:r>
            <a:r>
              <a:rPr kumimoji="1" lang="zh-CN" altLang="en-US" sz="1800" dirty="0">
                <a:solidFill>
                  <a:srgbClr val="0000FF"/>
                </a:solidFill>
              </a:rPr>
              <a:t>！</a:t>
            </a:r>
            <a:endParaRPr kumimoji="1" lang="zh-CN" altLang="en-US" dirty="0"/>
          </a:p>
          <a:p>
            <a:pPr lvl="1"/>
            <a:r>
              <a:rPr kumimoji="1" lang="zh-CN" altLang="en-US" sz="2400" dirty="0"/>
              <a:t>有些论文是很</a:t>
            </a:r>
            <a:r>
              <a:rPr kumimoji="1" lang="en" altLang="zh-CN" sz="2400" dirty="0"/>
              <a:t>fundamental</a:t>
            </a:r>
            <a:r>
              <a:rPr kumimoji="1" lang="zh-CN" altLang="en-US" sz="2400" dirty="0"/>
              <a:t>的，要想把这些东西讲出自己的特色，就要有自己的思考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有些论文本身就很难，就要自己钻研透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当你在</a:t>
            </a:r>
            <a:r>
              <a:rPr kumimoji="1" lang="en" altLang="zh-CN" sz="2400" dirty="0"/>
              <a:t>struggle</a:t>
            </a:r>
            <a:r>
              <a:rPr kumimoji="1" lang="zh-CN" altLang="en-US" sz="2400" dirty="0"/>
              <a:t>如何作一个</a:t>
            </a:r>
            <a:r>
              <a:rPr kumimoji="1" lang="en" altLang="zh-CN" sz="2400" dirty="0"/>
              <a:t>good-story-teller</a:t>
            </a:r>
            <a:r>
              <a:rPr kumimoji="1" lang="zh-CN" altLang="en-US" sz="2400" dirty="0"/>
              <a:t>的时候，你就在提高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AAB676-3B71-8C4B-96DD-84100B8D2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36" y="18504"/>
            <a:ext cx="1439465" cy="12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279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57CCD-AEE5-504E-93E0-4ABBA153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Weakness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Hoare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Logic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E8360A-643C-5647-BCEA-1F95995E2041}"/>
              </a:ext>
            </a:extLst>
          </p:cNvPr>
          <p:cNvSpPr txBox="1"/>
          <p:nvPr/>
        </p:nvSpPr>
        <p:spPr>
          <a:xfrm>
            <a:off x="433232" y="4581128"/>
            <a:ext cx="843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A8AF95-3EEB-8341-BFE1-7EC12F12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r>
              <a:rPr kumimoji="1" lang="en-US" altLang="zh-CN" dirty="0"/>
              <a:t>               P {y = max(x, y)} Q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r>
              <a:rPr kumimoji="1" lang="en-US" altLang="zh-CN" dirty="0"/>
              <a:t>	How to write 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Q? Think about it in 10 seconds</a:t>
            </a:r>
          </a:p>
        </p:txBody>
      </p:sp>
    </p:spTree>
    <p:extLst>
      <p:ext uri="{BB962C8B-B14F-4D97-AF65-F5344CB8AC3E}">
        <p14:creationId xmlns:p14="http://schemas.microsoft.com/office/powerpoint/2010/main" val="1051654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57CCD-AEE5-504E-93E0-4ABBA153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Weakness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Hoare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Logic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E8360A-643C-5647-BCEA-1F95995E2041}"/>
              </a:ext>
            </a:extLst>
          </p:cNvPr>
          <p:cNvSpPr txBox="1"/>
          <p:nvPr/>
        </p:nvSpPr>
        <p:spPr>
          <a:xfrm>
            <a:off x="433232" y="4581128"/>
            <a:ext cx="843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A8AF95-3EEB-8341-BFE1-7EC12F12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Max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r>
              <a:rPr kumimoji="1" lang="en-US" altLang="zh-CN" dirty="0"/>
              <a:t>               P {y = max(x, y)} Q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r>
              <a:rPr kumimoji="1" lang="en-US" altLang="zh-CN" dirty="0"/>
              <a:t>	How to write Q? Think about it in 10 seconds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r>
              <a:rPr kumimoji="1" lang="en-US" altLang="zh-CN" dirty="0"/>
              <a:t>  =&gt; P = {x == x0 &amp;&amp; y == y0}</a:t>
            </a:r>
          </a:p>
          <a:p>
            <a:pPr marL="457200" lvl="1" indent="0">
              <a:buNone/>
            </a:pPr>
            <a:r>
              <a:rPr kumimoji="1" lang="en-US" altLang="zh-CN" dirty="0"/>
              <a:t>       Q = {y</a:t>
            </a:r>
            <a:r>
              <a:rPr kumimoji="1" lang="zh-CN" altLang="en-US" dirty="0"/>
              <a:t> </a:t>
            </a:r>
            <a:r>
              <a:rPr kumimoji="1" lang="en-US" altLang="zh-CN" dirty="0"/>
              <a:t>&gt;= x0 &amp;&amp; y &gt;= y0 &amp;&amp;</a:t>
            </a:r>
          </a:p>
          <a:p>
            <a:pPr marL="457200" lvl="1" indent="0">
              <a:buNone/>
            </a:pPr>
            <a:r>
              <a:rPr kumimoji="1" lang="en-US" altLang="zh-CN" dirty="0"/>
              <a:t>               (y == x0 || y == y0)}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A37E9-E5B3-6C49-8A24-D51EAF472381}"/>
              </a:ext>
            </a:extLst>
          </p:cNvPr>
          <p:cNvSpPr txBox="1"/>
          <p:nvPr/>
        </p:nvSpPr>
        <p:spPr>
          <a:xfrm>
            <a:off x="1403300" y="6097011"/>
            <a:ext cx="6337399" cy="46166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形式化方法是对</a:t>
            </a:r>
            <a:r>
              <a:rPr kumimoji="1" lang="en-US" altLang="zh-CN" sz="2400" dirty="0">
                <a:solidFill>
                  <a:srgbClr val="FF0000"/>
                </a:solidFill>
              </a:rPr>
              <a:t>Testing</a:t>
            </a:r>
            <a:r>
              <a:rPr kumimoji="1" lang="zh-CN" altLang="en-US" sz="2400" dirty="0">
                <a:solidFill>
                  <a:srgbClr val="FF0000"/>
                </a:solidFill>
              </a:rPr>
              <a:t>的补充，而不是替代品</a:t>
            </a:r>
          </a:p>
        </p:txBody>
      </p:sp>
    </p:spTree>
    <p:extLst>
      <p:ext uri="{BB962C8B-B14F-4D97-AF65-F5344CB8AC3E}">
        <p14:creationId xmlns:p14="http://schemas.microsoft.com/office/powerpoint/2010/main" val="320045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8FCFB-34E0-B444-AA09-00F1F5A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Hoare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Logic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Proof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D1386-2276-B049-9ECC-0F5DF457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268413"/>
            <a:ext cx="8642350" cy="5400675"/>
          </a:xfrm>
        </p:spPr>
        <p:txBody>
          <a:bodyPr/>
          <a:lstStyle/>
          <a:p>
            <a:r>
              <a:rPr kumimoji="1" lang="zh-CN" altLang="en-US" sz="2800" dirty="0"/>
              <a:t>那时候不同的机器实现细节不一样，语言的实现细节也不一样</a:t>
            </a:r>
            <a:endParaRPr kumimoji="1" lang="en-US" altLang="zh-CN" sz="2800" dirty="0"/>
          </a:p>
          <a:p>
            <a:pPr lvl="1"/>
            <a:r>
              <a:rPr kumimoji="1" lang="en-US" altLang="zh-CN" sz="2400" dirty="0"/>
              <a:t>Hoare</a:t>
            </a:r>
            <a:r>
              <a:rPr kumimoji="1" lang="zh-CN" altLang="en-US" sz="2400" dirty="0"/>
              <a:t>想要用最少的语言来描述出对程序执行结果有什么预期</a:t>
            </a:r>
            <a:endParaRPr kumimoji="1" lang="en-US" altLang="zh-CN" sz="2400" dirty="0"/>
          </a:p>
          <a:p>
            <a:r>
              <a:rPr kumimoji="1" lang="zh-CN" altLang="en-US" sz="2800" dirty="0"/>
              <a:t>这个验证方法需要很多人力，每开发一个程序，你都要亲自写上它的</a:t>
            </a:r>
            <a:r>
              <a:rPr kumimoji="1" lang="en-US" altLang="zh-CN" sz="2800" dirty="0"/>
              <a:t>Precondition</a:t>
            </a:r>
            <a:r>
              <a:rPr kumimoji="1" lang="zh-CN" altLang="en-US" sz="2800" dirty="0"/>
              <a:t>和</a:t>
            </a:r>
            <a:r>
              <a:rPr kumimoji="1" lang="en-US" altLang="zh-CN" sz="2800" dirty="0"/>
              <a:t>Postcondition</a:t>
            </a:r>
          </a:p>
          <a:p>
            <a:r>
              <a:rPr kumimoji="1" lang="zh-CN" altLang="en-US" sz="2800" dirty="0"/>
              <a:t>这是一种在</a:t>
            </a:r>
            <a:r>
              <a:rPr kumimoji="1" lang="en-US" altLang="zh-CN" sz="2800" dirty="0"/>
              <a:t>AST</a:t>
            </a:r>
            <a:r>
              <a:rPr kumimoji="1" lang="zh-CN" altLang="en-US" sz="2800" dirty="0"/>
              <a:t>层面上的验证方法，也许更现代的工具应该在更低层面上进行</a:t>
            </a:r>
            <a:endParaRPr kumimoji="1" lang="en-US" altLang="zh-CN" sz="2800" dirty="0"/>
          </a:p>
          <a:p>
            <a:r>
              <a:rPr kumimoji="1" lang="en-US" altLang="zh-CN" sz="2800" dirty="0"/>
              <a:t>Remark</a:t>
            </a:r>
            <a:r>
              <a:rPr kumimoji="1" lang="zh-CN" altLang="en-US" sz="2800" dirty="0"/>
              <a:t>：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如果仅仅使用谓词逻辑的话，表达能力有限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后面的</a:t>
            </a:r>
            <a:r>
              <a:rPr kumimoji="1" lang="en-US" altLang="zh-CN" sz="2400" dirty="0"/>
              <a:t>LTL/CTL</a:t>
            </a:r>
            <a:r>
              <a:rPr kumimoji="1" lang="zh-CN" altLang="en-US" sz="2400" dirty="0"/>
              <a:t>等数学工具，有了时序，在表达能力上更上一层楼，也发展出了相应的验证方法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589118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8FCFB-34E0-B444-AA09-00F1F5A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Strongest Postcondition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D1386-2276-B049-9ECC-0F5DF457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268413"/>
            <a:ext cx="8642350" cy="5400675"/>
          </a:xfrm>
        </p:spPr>
        <p:txBody>
          <a:bodyPr/>
          <a:lstStyle/>
          <a:p>
            <a:r>
              <a:rPr kumimoji="1" lang="en-US" altLang="zh-CN" sz="2800" dirty="0"/>
              <a:t>Consider {x = 5} x := x * 2 {x &gt; 2}</a:t>
            </a:r>
          </a:p>
          <a:p>
            <a:pPr lvl="1"/>
            <a:r>
              <a:rPr kumimoji="1" lang="zh-CN" altLang="en-US" sz="2400" dirty="0"/>
              <a:t>如果从前往后看，</a:t>
            </a:r>
            <a:r>
              <a:rPr kumimoji="1" lang="en-US" altLang="zh-CN" sz="2400" dirty="0"/>
              <a:t>Postcondition</a:t>
            </a:r>
            <a:r>
              <a:rPr kumimoji="1" lang="zh-CN" altLang="en-US" sz="2400" dirty="0"/>
              <a:t>显然可以更加强：</a:t>
            </a:r>
            <a:endParaRPr kumimoji="1" lang="en-US" altLang="zh-CN" sz="2400" dirty="0"/>
          </a:p>
          <a:p>
            <a:pPr lvl="2"/>
            <a:r>
              <a:rPr kumimoji="1" lang="en-US" altLang="zh-CN" sz="2000" dirty="0"/>
              <a:t>{x &gt;= 10 &amp;&amp; x &lt;= 20} </a:t>
            </a:r>
            <a:r>
              <a:rPr kumimoji="1" lang="zh-CN" altLang="en-US" sz="2000" dirty="0"/>
              <a:t>这个更好一点</a:t>
            </a:r>
            <a:endParaRPr kumimoji="1" lang="en-US" altLang="zh-CN" sz="2000" dirty="0"/>
          </a:p>
          <a:p>
            <a:pPr lvl="2"/>
            <a:r>
              <a:rPr kumimoji="1" lang="en-US" altLang="zh-CN" sz="2000" dirty="0"/>
              <a:t>{x == 10} </a:t>
            </a:r>
            <a:r>
              <a:rPr kumimoji="1" lang="zh-CN" altLang="en-US" sz="2000" dirty="0"/>
              <a:t>这个应该最强</a:t>
            </a:r>
            <a:endParaRPr kumimoji="1" lang="en-US" altLang="zh-CN" sz="2000" dirty="0"/>
          </a:p>
          <a:p>
            <a:pPr lvl="2"/>
            <a:endParaRPr kumimoji="1" lang="en-US" altLang="zh-CN" sz="2000" dirty="0"/>
          </a:p>
          <a:p>
            <a:r>
              <a:rPr kumimoji="1" lang="en-US" altLang="zh-CN" sz="2800" dirty="0"/>
              <a:t>Def. Strongest Postcondition</a:t>
            </a:r>
          </a:p>
          <a:p>
            <a:pPr lvl="1"/>
            <a:r>
              <a:rPr kumimoji="1" lang="zh-CN" altLang="en-US" sz="2400" dirty="0"/>
              <a:t>对于所有的</a:t>
            </a:r>
            <a:r>
              <a:rPr kumimoji="1" lang="en-US" altLang="zh-CN" sz="2400" dirty="0"/>
              <a:t>Q,</a:t>
            </a:r>
          </a:p>
          <a:p>
            <a:pPr lvl="1"/>
            <a:r>
              <a:rPr kumimoji="1" lang="zh-CN" altLang="en-US" sz="2400" dirty="0"/>
              <a:t>如果</a:t>
            </a:r>
            <a:r>
              <a:rPr kumimoji="1" lang="en-US" altLang="zh-CN" sz="2400" dirty="0"/>
              <a:t>{P} S {Q}, Q</a:t>
            </a:r>
            <a:r>
              <a:rPr kumimoji="1" lang="zh-CN" altLang="en-US" sz="2400" dirty="0"/>
              <a:t>成立，都能推出</a:t>
            </a:r>
            <a:r>
              <a:rPr kumimoji="1" lang="en-US" altLang="zh-CN" sz="2400" dirty="0"/>
              <a:t>Q</a:t>
            </a:r>
            <a:r>
              <a:rPr kumimoji="1" lang="en-US" altLang="zh-CN" sz="2400" baseline="-25000" dirty="0"/>
              <a:t>0</a:t>
            </a:r>
            <a:r>
              <a:rPr kumimoji="1" lang="zh-CN" altLang="en-US" sz="2400" dirty="0"/>
              <a:t>成立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那么</a:t>
            </a:r>
            <a:r>
              <a:rPr kumimoji="1" lang="en-US" altLang="zh-CN" sz="2400" dirty="0"/>
              <a:t>Q</a:t>
            </a:r>
            <a:r>
              <a:rPr kumimoji="1" lang="en-US" altLang="zh-CN" sz="2400" baseline="-25000" dirty="0"/>
              <a:t>0</a:t>
            </a:r>
            <a:r>
              <a:rPr kumimoji="1" lang="zh-CN" altLang="en-US" sz="2400" dirty="0"/>
              <a:t> 就是那个最强的</a:t>
            </a:r>
            <a:r>
              <a:rPr kumimoji="1" lang="en-US" altLang="zh-CN" sz="2400" dirty="0"/>
              <a:t>Postcondition</a:t>
            </a:r>
          </a:p>
        </p:txBody>
      </p:sp>
    </p:spTree>
    <p:extLst>
      <p:ext uri="{BB962C8B-B14F-4D97-AF65-F5344CB8AC3E}">
        <p14:creationId xmlns:p14="http://schemas.microsoft.com/office/powerpoint/2010/main" val="2889570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8FCFB-34E0-B444-AA09-00F1F5A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Weakest Precondition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D1386-2276-B049-9ECC-0F5DF457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268413"/>
            <a:ext cx="8642350" cy="5400675"/>
          </a:xfrm>
        </p:spPr>
        <p:txBody>
          <a:bodyPr/>
          <a:lstStyle/>
          <a:p>
            <a:r>
              <a:rPr kumimoji="1" lang="en-US" altLang="zh-CN" sz="2800" dirty="0"/>
              <a:t>Consider {x = 5} x := x * 2 {x &gt; 2}</a:t>
            </a:r>
          </a:p>
          <a:p>
            <a:pPr lvl="1"/>
            <a:r>
              <a:rPr kumimoji="1" lang="zh-CN" altLang="en-US" sz="2400" dirty="0"/>
              <a:t>如果</a:t>
            </a:r>
            <a:r>
              <a:rPr kumimoji="1" lang="en-US" altLang="zh-CN" sz="2400" dirty="0"/>
              <a:t>Q</a:t>
            </a:r>
            <a:r>
              <a:rPr kumimoji="1" lang="zh-CN" altLang="en-US" sz="2400" dirty="0"/>
              <a:t>是紧的， </a:t>
            </a:r>
            <a:r>
              <a:rPr kumimoji="1" lang="en-US" altLang="zh-CN" sz="2400" dirty="0"/>
              <a:t>Precondition</a:t>
            </a:r>
            <a:r>
              <a:rPr kumimoji="1" lang="zh-CN" altLang="en-US" sz="2400" dirty="0"/>
              <a:t>显然可以更松：</a:t>
            </a:r>
            <a:endParaRPr kumimoji="1" lang="en-US" altLang="zh-CN" sz="2400" dirty="0"/>
          </a:p>
          <a:p>
            <a:pPr lvl="2"/>
            <a:r>
              <a:rPr kumimoji="1" lang="en-US" altLang="zh-CN" sz="2000" dirty="0"/>
              <a:t>{x &gt; 1}</a:t>
            </a:r>
          </a:p>
          <a:p>
            <a:pPr lvl="2"/>
            <a:endParaRPr kumimoji="1" lang="en-US" altLang="zh-CN" sz="2000" dirty="0"/>
          </a:p>
          <a:p>
            <a:r>
              <a:rPr kumimoji="1" lang="en-US" altLang="zh-CN" sz="2800" dirty="0"/>
              <a:t>Def. Weakest Precondition</a:t>
            </a:r>
          </a:p>
          <a:p>
            <a:pPr lvl="1"/>
            <a:r>
              <a:rPr kumimoji="1" lang="zh-CN" altLang="en-US" sz="2400" dirty="0"/>
              <a:t>对于所有的</a:t>
            </a:r>
            <a:r>
              <a:rPr kumimoji="1" lang="en-US" altLang="zh-CN" sz="2400" dirty="0"/>
              <a:t>Q,</a:t>
            </a:r>
          </a:p>
          <a:p>
            <a:pPr lvl="1"/>
            <a:r>
              <a:rPr kumimoji="1" lang="zh-CN" altLang="en-US" sz="2400" dirty="0"/>
              <a:t>如果</a:t>
            </a:r>
            <a:r>
              <a:rPr kumimoji="1" lang="en-US" altLang="zh-CN" sz="2400" dirty="0"/>
              <a:t>{P} S {Q}, P</a:t>
            </a:r>
            <a:r>
              <a:rPr kumimoji="1" lang="en-US" altLang="zh-CN" sz="2400" baseline="-25000" dirty="0"/>
              <a:t>0</a:t>
            </a:r>
            <a:r>
              <a:rPr kumimoji="1" lang="zh-CN" altLang="en-US" sz="2400" dirty="0"/>
              <a:t>成立，都能推出</a:t>
            </a:r>
            <a:r>
              <a:rPr kumimoji="1" lang="en-US" altLang="zh-CN" sz="2400" dirty="0"/>
              <a:t>Q</a:t>
            </a:r>
            <a:r>
              <a:rPr kumimoji="1" lang="zh-CN" altLang="en-US" sz="2400" dirty="0"/>
              <a:t>成立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那么</a:t>
            </a:r>
            <a:r>
              <a:rPr kumimoji="1" lang="en-US" altLang="zh-CN" sz="2400" dirty="0"/>
              <a:t>P</a:t>
            </a:r>
            <a:r>
              <a:rPr kumimoji="1" lang="en-US" altLang="zh-CN" sz="2400" baseline="-25000" dirty="0"/>
              <a:t>0</a:t>
            </a:r>
            <a:r>
              <a:rPr kumimoji="1" lang="zh-CN" altLang="en-US" sz="2400" dirty="0"/>
              <a:t> 就是那个最弱的</a:t>
            </a:r>
            <a:r>
              <a:rPr kumimoji="1" lang="en-US" altLang="zh-CN" sz="2400" dirty="0"/>
              <a:t>Precondition</a:t>
            </a:r>
          </a:p>
        </p:txBody>
      </p:sp>
    </p:spTree>
    <p:extLst>
      <p:ext uri="{BB962C8B-B14F-4D97-AF65-F5344CB8AC3E}">
        <p14:creationId xmlns:p14="http://schemas.microsoft.com/office/powerpoint/2010/main" val="2723247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8FCFB-34E0-B444-AA09-00F1F5A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Weakest Precondition(cont.)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BDF9857-6DCD-3345-B9B4-6C227E951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825" y="2172548"/>
            <a:ext cx="8642350" cy="359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1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8FCFB-34E0-B444-AA09-00F1F5A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Loop Invariant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D1386-2276-B049-9ECC-0F5DF457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268413"/>
            <a:ext cx="8642350" cy="5400675"/>
          </a:xfrm>
        </p:spPr>
        <p:txBody>
          <a:bodyPr/>
          <a:lstStyle/>
          <a:p>
            <a:r>
              <a:rPr kumimoji="1" lang="en-US" altLang="zh-CN" sz="2800" dirty="0"/>
              <a:t>{P} while B do S {Q}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D55B1-A740-2747-86CF-64AF37956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8195"/>
            <a:ext cx="9144000" cy="24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111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8FCFB-34E0-B444-AA09-00F1F5A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Automated Tools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1D46F82-07FB-A24E-B644-2749F4890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2350" y="2247900"/>
            <a:ext cx="70993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02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27831" y="2960724"/>
            <a:ext cx="828833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lnSpc>
                <a:spcPts val="5200"/>
              </a:lnSpc>
            </a:pPr>
            <a:r>
              <a:rPr lang="en-US" altLang="ja-JP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VII</a:t>
            </a:r>
          </a:p>
          <a:p>
            <a:pPr algn="ctr" eaLnBrk="1" hangingPunct="1">
              <a:lnSpc>
                <a:spcPts val="5200"/>
              </a:lnSpc>
            </a:pPr>
            <a:r>
              <a:rPr lang="en-US" altLang="zh-CN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Reference</a:t>
            </a:r>
            <a:endParaRPr lang="zh-CN" altLang="en-US" sz="3600" b="1" dirty="0">
              <a:solidFill>
                <a:srgbClr val="0202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994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C4CD4-DF5B-A34D-81D6-CA9BD1EFA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6C01B-B487-164B-B98A-69C9A0D8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The paper</a:t>
            </a:r>
          </a:p>
          <a:p>
            <a:pPr lvl="1"/>
            <a:r>
              <a:rPr lang="en" altLang="zh-CN" sz="2400" dirty="0">
                <a:hlinkClick r:id="rId3"/>
              </a:rPr>
              <a:t>sunnyday.mit.edu/16.355/Hoare-CACM-69.pdf</a:t>
            </a:r>
            <a:endParaRPr kumimoji="1" lang="en-US" altLang="zh-CN" sz="2400" dirty="0"/>
          </a:p>
          <a:p>
            <a:r>
              <a:rPr kumimoji="1" lang="en-US" altLang="zh-CN" sz="2800" dirty="0"/>
              <a:t>More detailed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discussion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of Hoare Logic</a:t>
            </a:r>
          </a:p>
          <a:p>
            <a:pPr lvl="1"/>
            <a:r>
              <a:rPr lang="en" altLang="zh-CN" sz="2400" dirty="0">
                <a:hlinkClick r:id="rId4"/>
              </a:rPr>
              <a:t>Jean Yang on An Axiomatic Basis for Computer Programming - Speaker Deck</a:t>
            </a:r>
            <a:endParaRPr lang="en" altLang="zh-CN" sz="2400" dirty="0"/>
          </a:p>
          <a:p>
            <a:pPr lvl="1"/>
            <a:r>
              <a:rPr lang="en" altLang="zh-CN" sz="2400" dirty="0">
                <a:hlinkClick r:id="rId5"/>
              </a:rPr>
              <a:t>Jean Yang on An Axiomatic Basis for Computer Programming - YouTube</a:t>
            </a:r>
            <a:endParaRPr kumimoji="1" lang="en-US" altLang="zh-CN" sz="2400" dirty="0"/>
          </a:p>
          <a:p>
            <a:pPr lvl="1"/>
            <a:r>
              <a:rPr lang="en" altLang="zh-CN" sz="2400" dirty="0">
                <a:hlinkClick r:id="rId6"/>
              </a:rPr>
              <a:t>Hoare: Hoare Logic, Part I (upenn.edu)</a:t>
            </a:r>
            <a:endParaRPr lang="en" altLang="zh-CN" sz="2400" dirty="0"/>
          </a:p>
          <a:p>
            <a:pPr lvl="1"/>
            <a:r>
              <a:rPr lang="en" altLang="zh-CN" sz="2400" dirty="0">
                <a:hlinkClick r:id="rId7"/>
              </a:rPr>
              <a:t>Hoare Logic (ustc.edu.cn)</a:t>
            </a:r>
            <a:endParaRPr lang="en" altLang="zh-CN" sz="2400" dirty="0"/>
          </a:p>
          <a:p>
            <a:pPr lvl="1"/>
            <a:r>
              <a:rPr lang="en" altLang="zh-CN" sz="2400" dirty="0">
                <a:hlinkClick r:id="rId8"/>
              </a:rPr>
              <a:t>sss04.pdf (uni-weimar.de)</a:t>
            </a:r>
            <a:endParaRPr lang="en" altLang="zh-CN" sz="2400" dirty="0"/>
          </a:p>
          <a:p>
            <a:pPr lvl="1"/>
            <a:r>
              <a:rPr lang="en" altLang="zh-CN" sz="2400" dirty="0">
                <a:hlinkClick r:id="rId9"/>
              </a:rPr>
              <a:t>3-hoare.dvi (cmu.edu)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95166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8FCFB-34E0-B444-AA09-00F1F5A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bother to do this?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D1386-2276-B049-9ECC-0F5DF457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268413"/>
            <a:ext cx="8642350" cy="5400675"/>
          </a:xfrm>
        </p:spPr>
        <p:txBody>
          <a:bodyPr/>
          <a:lstStyle/>
          <a:p>
            <a:r>
              <a:rPr kumimoji="1" lang="zh-CN" altLang="en-US" sz="2800" dirty="0">
                <a:solidFill>
                  <a:srgbClr val="0000FF"/>
                </a:solidFill>
              </a:rPr>
              <a:t>讨论！</a:t>
            </a:r>
            <a:endParaRPr kumimoji="1" lang="en-US" altLang="zh-CN" sz="2800" dirty="0">
              <a:solidFill>
                <a:srgbClr val="0000FF"/>
              </a:solidFill>
            </a:endParaRPr>
          </a:p>
          <a:p>
            <a:pPr lvl="1"/>
            <a:r>
              <a:rPr kumimoji="1" lang="zh-CN" altLang="en-US" sz="2400" dirty="0"/>
              <a:t>听一篇论文之前自己也会读</a:t>
            </a:r>
            <a:r>
              <a:rPr kumimoji="1" lang="en-US" altLang="zh-CN" sz="2400" dirty="0"/>
              <a:t>paper</a:t>
            </a:r>
            <a:r>
              <a:rPr kumimoji="1" lang="zh-CN" altLang="en-US" sz="2400" dirty="0"/>
              <a:t>，看看别人怎么讲的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回答提问，看看自己是不是理解透了，看看自己是不是没有想到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讨论，交换苹果</a:t>
            </a:r>
            <a:endParaRPr kumimoji="1" lang="en-US" altLang="zh-CN" sz="2400" dirty="0"/>
          </a:p>
          <a:p>
            <a:pPr lvl="1"/>
            <a:endParaRPr kumimoji="1" lang="en-US" altLang="zh-CN" sz="2400" dirty="0"/>
          </a:p>
          <a:p>
            <a:pPr lvl="1"/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1003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8FCFB-34E0-B444-AA09-00F1F5A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Advice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D1386-2276-B049-9ECC-0F5DF457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268413"/>
            <a:ext cx="8642350" cy="5400675"/>
          </a:xfrm>
        </p:spPr>
        <p:txBody>
          <a:bodyPr/>
          <a:lstStyle/>
          <a:p>
            <a:r>
              <a:rPr kumimoji="1" lang="en-US" altLang="zh-CN" sz="2800" dirty="0">
                <a:solidFill>
                  <a:srgbClr val="0000FF"/>
                </a:solidFill>
              </a:rPr>
              <a:t>lecturer</a:t>
            </a:r>
            <a:r>
              <a:rPr kumimoji="1" lang="en-US" altLang="zh-CN" sz="2400" dirty="0">
                <a:solidFill>
                  <a:srgbClr val="0000FF"/>
                </a:solidFill>
              </a:rPr>
              <a:t>:</a:t>
            </a:r>
          </a:p>
          <a:p>
            <a:pPr lvl="1"/>
            <a:r>
              <a:rPr kumimoji="1" lang="zh-CN" altLang="en-US" sz="2200" dirty="0"/>
              <a:t>可能很忙，尽量准备充分</a:t>
            </a:r>
            <a:endParaRPr kumimoji="1" lang="en-US" altLang="zh-CN" sz="2200" dirty="0"/>
          </a:p>
          <a:p>
            <a:pPr lvl="1"/>
            <a:r>
              <a:rPr kumimoji="1" lang="zh-CN" altLang="en-US" sz="2200" dirty="0"/>
              <a:t>可以采用卜东波老师提的历史学习法：</a:t>
            </a:r>
            <a:endParaRPr kumimoji="1" lang="en-US" altLang="zh-CN" sz="2200" dirty="0"/>
          </a:p>
          <a:p>
            <a:pPr lvl="2"/>
            <a:r>
              <a:rPr kumimoji="1" lang="zh-CN" altLang="en-US" sz="1800" dirty="0"/>
              <a:t> 当年，他们面临着什么样的问题？他们有什么工具？最后提出了什么样的新</a:t>
            </a:r>
            <a:r>
              <a:rPr kumimoji="1" lang="en-US" altLang="zh-CN" sz="1800" dirty="0"/>
              <a:t>idea</a:t>
            </a:r>
            <a:r>
              <a:rPr kumimoji="1" lang="zh-CN" altLang="en-US" sz="1800" dirty="0"/>
              <a:t>？</a:t>
            </a:r>
            <a:endParaRPr kumimoji="1" lang="en-US" altLang="zh-CN" sz="1800" dirty="0"/>
          </a:p>
          <a:p>
            <a:pPr lvl="1"/>
            <a:r>
              <a:rPr kumimoji="1" lang="zh-CN" altLang="en-US" sz="2200" dirty="0"/>
              <a:t>费曼学习法，小黄鸭调试法</a:t>
            </a:r>
            <a:endParaRPr kumimoji="1" lang="en-US" altLang="zh-CN" sz="2200" dirty="0"/>
          </a:p>
          <a:p>
            <a:r>
              <a:rPr kumimoji="1" lang="en-US" altLang="zh-CN" sz="2800" dirty="0">
                <a:solidFill>
                  <a:srgbClr val="0000FF"/>
                </a:solidFill>
              </a:rPr>
              <a:t>listener</a:t>
            </a:r>
            <a:r>
              <a:rPr kumimoji="1" lang="en-US" altLang="zh-CN" sz="2400" dirty="0">
                <a:solidFill>
                  <a:srgbClr val="0000FF"/>
                </a:solidFill>
              </a:rPr>
              <a:t>:</a:t>
            </a:r>
          </a:p>
          <a:p>
            <a:pPr lvl="1"/>
            <a:r>
              <a:rPr kumimoji="1" lang="en-US" altLang="zh-CN" sz="2200" dirty="0"/>
              <a:t>be active in discussion</a:t>
            </a:r>
          </a:p>
          <a:p>
            <a:pPr lvl="1"/>
            <a:r>
              <a:rPr kumimoji="1" lang="en-US" altLang="zh-CN" sz="2200" dirty="0"/>
              <a:t>be involved, get prepared</a:t>
            </a:r>
          </a:p>
          <a:p>
            <a:pPr lvl="1"/>
            <a:r>
              <a:rPr kumimoji="1" lang="en-US" altLang="zh-CN" sz="2200" dirty="0"/>
              <a:t>be friendly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to the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lecturer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/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be critical to the paper</a:t>
            </a:r>
          </a:p>
          <a:p>
            <a:pPr marL="457200" lvl="1" indent="0">
              <a:buNone/>
            </a:pPr>
            <a:endParaRPr kumimoji="1" lang="en-US" altLang="zh-CN" sz="1600" dirty="0"/>
          </a:p>
          <a:p>
            <a:pPr lvl="1"/>
            <a:endParaRPr kumimoji="1" lang="en-US" altLang="zh-CN" sz="2000" dirty="0"/>
          </a:p>
        </p:txBody>
      </p:sp>
      <p:sp>
        <p:nvSpPr>
          <p:cNvPr id="4" name="文本框 34">
            <a:extLst>
              <a:ext uri="{FF2B5EF4-FFF2-40B4-BE49-F238E27FC236}">
                <a16:creationId xmlns:a16="http://schemas.microsoft.com/office/drawing/2014/main" id="{77C6A5FA-57C2-4E45-A160-5B42E6D3B15A}"/>
              </a:ext>
            </a:extLst>
          </p:cNvPr>
          <p:cNvSpPr txBox="1"/>
          <p:nvPr/>
        </p:nvSpPr>
        <p:spPr>
          <a:xfrm>
            <a:off x="288727" y="5591869"/>
            <a:ext cx="8604448" cy="8309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吃别人钓上来的鱼吃饱，不如学会怎么钓鱼</a:t>
            </a:r>
            <a:endParaRPr kumimoji="1" lang="en-US" altLang="zh-CN" sz="2400" dirty="0">
              <a:solidFill>
                <a:srgbClr val="0000FF"/>
              </a:solidFill>
              <a:latin typeface="+mn-ea"/>
              <a:ea typeface="+mn-ea"/>
            </a:endParaRPr>
          </a:p>
          <a:p>
            <a:pPr lvl="1" algn="ctr"/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知识</a:t>
            </a: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可能会陈旧，但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方法</a:t>
            </a: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不会陈旧</a:t>
            </a:r>
            <a:endParaRPr kumimoji="1" lang="en-US" altLang="zh-CN" sz="16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445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7350" y="2673016"/>
            <a:ext cx="828833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lnSpc>
                <a:spcPts val="5200"/>
              </a:lnSpc>
            </a:pP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 Axiomatic Basis for Computer Programming</a:t>
            </a:r>
            <a:b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Hoare Logic</a:t>
            </a:r>
            <a:endParaRPr lang="en-US" altLang="zh-CN" sz="4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72" name="直接连接符 5"/>
          <p:cNvCxnSpPr>
            <a:cxnSpLocks noChangeShapeType="1"/>
          </p:cNvCxnSpPr>
          <p:nvPr/>
        </p:nvCxnSpPr>
        <p:spPr bwMode="auto">
          <a:xfrm>
            <a:off x="352425" y="3141292"/>
            <a:ext cx="8323263" cy="0"/>
          </a:xfrm>
          <a:prstGeom prst="line">
            <a:avLst/>
          </a:prstGeom>
          <a:noFill/>
          <a:ln w="57150" cmpd="dbl" algn="ctr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707135-A013-CB43-8085-9C0C1F240A0A}"/>
              </a:ext>
            </a:extLst>
          </p:cNvPr>
          <p:cNvSpPr/>
          <p:nvPr/>
        </p:nvSpPr>
        <p:spPr>
          <a:xfrm>
            <a:off x="1120345" y="3695537"/>
            <a:ext cx="6776170" cy="685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ts val="5200"/>
              </a:lnSpc>
            </a:pPr>
            <a:r>
              <a:rPr lang="en-US" sz="2800" b="1" dirty="0" err="1">
                <a:solidFill>
                  <a:srgbClr val="0202EE"/>
                </a:solidFill>
              </a:rPr>
              <a:t>李梓豪</a:t>
            </a:r>
            <a:endParaRPr lang="en-US" altLang="zh-CN" sz="2800" b="1" dirty="0">
              <a:solidFill>
                <a:srgbClr val="0202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D1D6B-51D9-8D4B-8C5F-B1E6A548B12E}"/>
              </a:ext>
            </a:extLst>
          </p:cNvPr>
          <p:cNvSpPr/>
          <p:nvPr/>
        </p:nvSpPr>
        <p:spPr>
          <a:xfrm>
            <a:off x="1125971" y="4647326"/>
            <a:ext cx="6776170" cy="1344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  <a:p>
            <a:pPr algn="ctr" eaLnBrk="1" hangingPunct="1">
              <a:lnSpc>
                <a:spcPts val="5200"/>
              </a:lnSpc>
            </a:pP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175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7350" y="2673016"/>
            <a:ext cx="828833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lnSpc>
                <a:spcPts val="5200"/>
              </a:lnSpc>
            </a:pP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 Axiomatic Basis for Computer Programming</a:t>
            </a:r>
            <a:b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Hoare Logic</a:t>
            </a:r>
            <a:endParaRPr lang="en-US" altLang="zh-CN" sz="4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72" name="直接连接符 5"/>
          <p:cNvCxnSpPr>
            <a:cxnSpLocks noChangeShapeType="1"/>
          </p:cNvCxnSpPr>
          <p:nvPr/>
        </p:nvCxnSpPr>
        <p:spPr bwMode="auto">
          <a:xfrm>
            <a:off x="352425" y="3141292"/>
            <a:ext cx="8323263" cy="0"/>
          </a:xfrm>
          <a:prstGeom prst="line">
            <a:avLst/>
          </a:prstGeom>
          <a:noFill/>
          <a:ln w="57150" cmpd="dbl" algn="ctr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707135-A013-CB43-8085-9C0C1F240A0A}"/>
              </a:ext>
            </a:extLst>
          </p:cNvPr>
          <p:cNvSpPr/>
          <p:nvPr/>
        </p:nvSpPr>
        <p:spPr>
          <a:xfrm>
            <a:off x="1120345" y="3695537"/>
            <a:ext cx="6776170" cy="685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ts val="5200"/>
              </a:lnSpc>
            </a:pPr>
            <a:r>
              <a:rPr lang="en-US" sz="2800" b="1" dirty="0" err="1">
                <a:solidFill>
                  <a:srgbClr val="0202EE"/>
                </a:solidFill>
              </a:rPr>
              <a:t>李梓豪</a:t>
            </a:r>
            <a:endParaRPr lang="en-US" altLang="zh-CN" sz="2800" b="1" dirty="0">
              <a:solidFill>
                <a:srgbClr val="0202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D1D6B-51D9-8D4B-8C5F-B1E6A548B12E}"/>
              </a:ext>
            </a:extLst>
          </p:cNvPr>
          <p:cNvSpPr/>
          <p:nvPr/>
        </p:nvSpPr>
        <p:spPr>
          <a:xfrm>
            <a:off x="1125971" y="4647326"/>
            <a:ext cx="6776170" cy="1344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  <a:p>
            <a:pPr algn="ctr" eaLnBrk="1" hangingPunct="1">
              <a:lnSpc>
                <a:spcPts val="5200"/>
              </a:lnSpc>
            </a:pP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625A25-B024-C542-AFF6-5FE5FC157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450" y="2457450"/>
            <a:ext cx="3213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1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54123</TotalTime>
  <Words>2186</Words>
  <Application>Microsoft Macintosh PowerPoint</Application>
  <PresentationFormat>全屏显示(4:3)</PresentationFormat>
  <Paragraphs>312</Paragraphs>
  <Slides>59</Slides>
  <Notes>58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6" baseType="lpstr">
      <vt:lpstr>黑体</vt:lpstr>
      <vt:lpstr>微软雅黑</vt:lpstr>
      <vt:lpstr>Arial</vt:lpstr>
      <vt:lpstr>Calibri</vt:lpstr>
      <vt:lpstr>Cambria</vt:lpstr>
      <vt:lpstr>Helvetica</vt:lpstr>
      <vt:lpstr>Office 主题​​</vt:lpstr>
      <vt:lpstr>PowerPoint 演示文稿</vt:lpstr>
      <vt:lpstr>PowerPoint 演示文稿</vt:lpstr>
      <vt:lpstr>Introduction</vt:lpstr>
      <vt:lpstr>Why bother to do this?</vt:lpstr>
      <vt:lpstr>Why bother to do this?</vt:lpstr>
      <vt:lpstr>Why bother to do this?</vt:lpstr>
      <vt:lpstr>Advice</vt:lpstr>
      <vt:lpstr>PowerPoint 演示文稿</vt:lpstr>
      <vt:lpstr>PowerPoint 演示文稿</vt:lpstr>
      <vt:lpstr>PowerPoint 演示文稿</vt:lpstr>
      <vt:lpstr>Annoying Bugs</vt:lpstr>
      <vt:lpstr>Correctness is important</vt:lpstr>
      <vt:lpstr>How do we ensure correctness</vt:lpstr>
      <vt:lpstr>Testing vs Logical Reasoning</vt:lpstr>
      <vt:lpstr>How to do Logical Reasoning</vt:lpstr>
      <vt:lpstr>Deductive Rule: Detachment</vt:lpstr>
      <vt:lpstr>Deductive Rule: Syllogism</vt:lpstr>
      <vt:lpstr>Deductive Rule: Contrapositive</vt:lpstr>
      <vt:lpstr>How to apply to program</vt:lpstr>
      <vt:lpstr>How to apply to program</vt:lpstr>
      <vt:lpstr>PowerPoint 演示文稿</vt:lpstr>
      <vt:lpstr>Problem</vt:lpstr>
      <vt:lpstr>What is correctness？</vt:lpstr>
      <vt:lpstr>Program State</vt:lpstr>
      <vt:lpstr>Hoare Triple</vt:lpstr>
      <vt:lpstr>Example Hoare Triples</vt:lpstr>
      <vt:lpstr>Remark</vt:lpstr>
      <vt:lpstr>PowerPoint 演示文稿</vt:lpstr>
      <vt:lpstr>The Axioms</vt:lpstr>
      <vt:lpstr>Different Implementation</vt:lpstr>
      <vt:lpstr>Different Implementation(Cont.)</vt:lpstr>
      <vt:lpstr>Different Implementation(Cont.)</vt:lpstr>
      <vt:lpstr>Short Summary</vt:lpstr>
      <vt:lpstr>Short Summary(cont.)</vt:lpstr>
      <vt:lpstr>PowerPoint 演示文稿</vt:lpstr>
      <vt:lpstr>Hypothesis </vt:lpstr>
      <vt:lpstr>Axiom of Assignment</vt:lpstr>
      <vt:lpstr>Axiom of Assignment(Exp.)</vt:lpstr>
      <vt:lpstr>Rules of Composition</vt:lpstr>
      <vt:lpstr>Rules of Composition(Exp.)</vt:lpstr>
      <vt:lpstr>Rules of Consequence</vt:lpstr>
      <vt:lpstr>Rules of Consequence(cont.)</vt:lpstr>
      <vt:lpstr>Rules of Consequence(Exp.)</vt:lpstr>
      <vt:lpstr>Rules of Iteration</vt:lpstr>
      <vt:lpstr>PowerPoint 演示文稿</vt:lpstr>
      <vt:lpstr>Partial &amp; Total Correctness</vt:lpstr>
      <vt:lpstr>On building a reliable system</vt:lpstr>
      <vt:lpstr>Formal Languages Def.</vt:lpstr>
      <vt:lpstr>The hardness of Verification</vt:lpstr>
      <vt:lpstr>The Weakness of Hoare Logic</vt:lpstr>
      <vt:lpstr>The Weakness of Hoare Logic</vt:lpstr>
      <vt:lpstr>Use Hoare Logic to Proof</vt:lpstr>
      <vt:lpstr>Strongest Postcondition</vt:lpstr>
      <vt:lpstr>Weakest Precondition</vt:lpstr>
      <vt:lpstr>Weakest Precondition(cont.)</vt:lpstr>
      <vt:lpstr>Loop Invariant</vt:lpstr>
      <vt:lpstr>Automated Tools</vt:lpstr>
      <vt:lpstr>PowerPoint 演示文稿</vt:lpstr>
      <vt:lpstr>Reference</vt:lpstr>
    </vt:vector>
  </TitlesOfParts>
  <Company>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ghack</dc:creator>
  <cp:lastModifiedBy>Li Zihao</cp:lastModifiedBy>
  <cp:revision>1914</cp:revision>
  <cp:lastPrinted>2021-11-01T04:29:56Z</cp:lastPrinted>
  <dcterms:created xsi:type="dcterms:W3CDTF">2012-05-10T04:43:50Z</dcterms:created>
  <dcterms:modified xsi:type="dcterms:W3CDTF">2021-11-07T06:05:26Z</dcterms:modified>
</cp:coreProperties>
</file>